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Montserrat"/>
      <p:regular r:id="rId55"/>
      <p:bold r:id="rId56"/>
      <p:italic r:id="rId57"/>
      <p:boldItalic r:id="rId58"/>
    </p:embeddedFont>
    <p:embeddedFont>
      <p:font typeface="Nanum Gothic"/>
      <p:regular r:id="rId59"/>
      <p:bold r:id="rId60"/>
    </p:embeddedFont>
    <p:embeddedFont>
      <p:font typeface="NanumGothic ExtraBold"/>
      <p:bold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0A15F3-ADB2-40EB-A28A-1C8DD59C2C59}">
  <a:tblStyle styleId="{DA0A15F3-ADB2-40EB-A28A-1C8DD59C2C5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1" Type="http://schemas.openxmlformats.org/officeDocument/2006/relationships/font" Target="fonts/NanumGothicExtraBold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NanumGothic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6.xml"/><Relationship Id="rId56" Type="http://schemas.openxmlformats.org/officeDocument/2006/relationships/font" Target="fonts/Montserrat-bold.fntdata"/><Relationship Id="rId15" Type="http://schemas.openxmlformats.org/officeDocument/2006/relationships/slide" Target="slides/slide9.xml"/><Relationship Id="rId59" Type="http://schemas.openxmlformats.org/officeDocument/2006/relationships/font" Target="fonts/NanumGothic-regular.fntdata"/><Relationship Id="rId14" Type="http://schemas.openxmlformats.org/officeDocument/2006/relationships/slide" Target="slides/slide8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37a636e1c6_3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37a636e1c6_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7a636e1c6_3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7a636e1c6_3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37a636e1c6_3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37a636e1c6_3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37a636e1c6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37a636e1c6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37a636e1c6_3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37a636e1c6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37a8ef222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37a8ef222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개발도구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7a636e1c6_3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37a636e1c6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87664a200f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87664a200f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7a636e1c6_3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7a636e1c6_3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37a636e1c6_3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37a636e1c6_3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7664a208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7664a208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37a8ef222f_1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137a8ef222f_1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37aba2f8b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37aba2f8b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7a8ef222f_1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7a8ef222f_1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Comment버튼 클릭시 alert기능을 이용하여 메시지 노출.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7a636e1c6_3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37a636e1c6_3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37a8ef222f_5_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3" name="Google Shape;553;g137a8ef222f_5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37a8ef222f_5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137a8ef222f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37a8ef222f_5_1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137a8ef222f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37a8ef222f_5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137a8ef222f_5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37a8ef222f_5_1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137a8ef222f_5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37a8ef222f_5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6" name="Google Shape;646;g137a8ef222f_5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085b9f78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085b9f78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37a8ef222f_5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137a8ef222f_5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37a636e1c6_3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37a636e1c6_3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37a636e1c6_3_168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37a636e1c6_3_168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37a636e1c6_3_16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37a636e1c6_3_16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37a636e1c6_3_168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37a636e1c6_3_168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37a636e1c6_3_16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37a636e1c6_3_16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37a636e1c6_3_16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37a636e1c6_3_16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37a636e1c6_3_16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37a636e1c6_3_16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137a636e1c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137a636e1c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37a636e1c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37a636e1c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37a636e1c6_3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37a636e1c6_3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37a636e1c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37a636e1c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37a636e1c6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37a636e1c6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37a636e1c6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37a636e1c6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37a636e1c6_2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37a636e1c6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137a636e1c6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137a636e1c6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37a636e1c6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37a636e1c6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37a636e1c6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37a636e1c6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37a636e1c6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37a636e1c6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37a636e1c6_3_16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37a636e1c6_3_16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37a8ef222f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37a8ef222f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개발도구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7a636e1c6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7a636e1c6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7a636e1c6_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7a636e1c6_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37a636e1c6_3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37a636e1c6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7a636e1c6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7a636e1c6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/>
          <p:nvPr/>
        </p:nvSpPr>
        <p:spPr>
          <a:xfrm rot="4458820">
            <a:off x="-1366688" y="4266321"/>
            <a:ext cx="2387832" cy="2387832"/>
          </a:xfrm>
          <a:prstGeom prst="blockArc">
            <a:avLst>
              <a:gd fmla="val 12020406" name="adj1"/>
              <a:gd fmla="val 16274686" name="adj2"/>
              <a:gd fmla="val 10157" name="adj3"/>
            </a:avLst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1"/>
          <p:cNvSpPr/>
          <p:nvPr/>
        </p:nvSpPr>
        <p:spPr>
          <a:xfrm rot="10800000">
            <a:off x="2493150" y="1026650"/>
            <a:ext cx="4157700" cy="2669100"/>
          </a:xfrm>
          <a:prstGeom prst="round1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2493150" y="987600"/>
            <a:ext cx="4157700" cy="26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2" type="title"/>
          </p:nvPr>
        </p:nvSpPr>
        <p:spPr>
          <a:xfrm>
            <a:off x="2999550" y="3695750"/>
            <a:ext cx="3144900" cy="8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" name="Google Shape;77;p11"/>
          <p:cNvSpPr/>
          <p:nvPr/>
        </p:nvSpPr>
        <p:spPr>
          <a:xfrm rot="10800000">
            <a:off x="7185416" y="-1943003"/>
            <a:ext cx="3679200" cy="3679200"/>
          </a:xfrm>
          <a:prstGeom prst="blockArc">
            <a:avLst>
              <a:gd fmla="val 15904124" name="adj1"/>
              <a:gd fmla="val 21548879" name="adj2"/>
              <a:gd fmla="val 959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030775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83" name="Google Shape;83;p13"/>
          <p:cNvSpPr txBox="1"/>
          <p:nvPr>
            <p:ph idx="2" type="subTitle"/>
          </p:nvPr>
        </p:nvSpPr>
        <p:spPr>
          <a:xfrm>
            <a:off x="1030775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3" type="subTitle"/>
          </p:nvPr>
        </p:nvSpPr>
        <p:spPr>
          <a:xfrm>
            <a:off x="3445500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4" type="subTitle"/>
          </p:nvPr>
        </p:nvSpPr>
        <p:spPr>
          <a:xfrm>
            <a:off x="3445500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5" type="subTitle"/>
          </p:nvPr>
        </p:nvSpPr>
        <p:spPr>
          <a:xfrm>
            <a:off x="5860225" y="30872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6" type="subTitle"/>
          </p:nvPr>
        </p:nvSpPr>
        <p:spPr>
          <a:xfrm>
            <a:off x="5860225" y="34046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88" name="Google Shape;88;p13"/>
          <p:cNvSpPr/>
          <p:nvPr/>
        </p:nvSpPr>
        <p:spPr>
          <a:xfrm>
            <a:off x="-879187" y="4312178"/>
            <a:ext cx="1705500" cy="1705500"/>
          </a:xfrm>
          <a:prstGeom prst="blockArc">
            <a:avLst>
              <a:gd fmla="val 16164733" name="adj1"/>
              <a:gd fmla="val 104114" name="adj2"/>
              <a:gd fmla="val 12778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5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1030775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2" type="subTitle"/>
          </p:nvPr>
        </p:nvSpPr>
        <p:spPr>
          <a:xfrm>
            <a:off x="1030775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3" type="subTitle"/>
          </p:nvPr>
        </p:nvSpPr>
        <p:spPr>
          <a:xfrm>
            <a:off x="3445500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4" type="subTitle"/>
          </p:nvPr>
        </p:nvSpPr>
        <p:spPr>
          <a:xfrm>
            <a:off x="3445500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7" name="Google Shape;97;p14"/>
          <p:cNvSpPr txBox="1"/>
          <p:nvPr>
            <p:ph idx="5" type="subTitle"/>
          </p:nvPr>
        </p:nvSpPr>
        <p:spPr>
          <a:xfrm>
            <a:off x="5860225" y="34124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8" name="Google Shape;98;p14"/>
          <p:cNvSpPr txBox="1"/>
          <p:nvPr>
            <p:ph idx="6" type="subTitle"/>
          </p:nvPr>
        </p:nvSpPr>
        <p:spPr>
          <a:xfrm>
            <a:off x="5860225" y="37298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7" type="subTitle"/>
          </p:nvPr>
        </p:nvSpPr>
        <p:spPr>
          <a:xfrm>
            <a:off x="1030775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0" name="Google Shape;100;p14"/>
          <p:cNvSpPr txBox="1"/>
          <p:nvPr>
            <p:ph idx="8" type="subTitle"/>
          </p:nvPr>
        </p:nvSpPr>
        <p:spPr>
          <a:xfrm>
            <a:off x="1030775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1" name="Google Shape;101;p14"/>
          <p:cNvSpPr txBox="1"/>
          <p:nvPr>
            <p:ph idx="9" type="subTitle"/>
          </p:nvPr>
        </p:nvSpPr>
        <p:spPr>
          <a:xfrm>
            <a:off x="3445500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3" type="subTitle"/>
          </p:nvPr>
        </p:nvSpPr>
        <p:spPr>
          <a:xfrm>
            <a:off x="3445500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14" type="subTitle"/>
          </p:nvPr>
        </p:nvSpPr>
        <p:spPr>
          <a:xfrm>
            <a:off x="5860225" y="1864600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15" type="subTitle"/>
          </p:nvPr>
        </p:nvSpPr>
        <p:spPr>
          <a:xfrm>
            <a:off x="5860225" y="2182000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14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fmla="val 10676778" name="adj1"/>
              <a:gd fmla="val 16322302" name="adj2"/>
              <a:gd fmla="val 11982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 rot="5400000">
            <a:off x="-1048428" y="-1119626"/>
            <a:ext cx="2390400" cy="2390400"/>
          </a:xfrm>
          <a:prstGeom prst="blockArc">
            <a:avLst>
              <a:gd fmla="val 15904124" name="adj1"/>
              <a:gd fmla="val 472041" name="adj2"/>
              <a:gd fmla="val 7686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5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5"/>
          <p:cNvSpPr/>
          <p:nvPr/>
        </p:nvSpPr>
        <p:spPr>
          <a:xfrm rot="-2700000">
            <a:off x="8681313" y="4641162"/>
            <a:ext cx="1008476" cy="1008476"/>
          </a:xfrm>
          <a:prstGeom prst="blockArc">
            <a:avLst>
              <a:gd fmla="val 13339976" name="adj1"/>
              <a:gd fmla="val 19973339" name="adj2"/>
              <a:gd fmla="val 27944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5"/>
          <p:cNvSpPr txBox="1"/>
          <p:nvPr>
            <p:ph idx="1" type="subTitle"/>
          </p:nvPr>
        </p:nvSpPr>
        <p:spPr>
          <a:xfrm>
            <a:off x="1652425" y="1371625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>
            <p:ph idx="2" type="subTitle"/>
          </p:nvPr>
        </p:nvSpPr>
        <p:spPr>
          <a:xfrm>
            <a:off x="1652425" y="1730768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4" name="Google Shape;114;p15"/>
          <p:cNvSpPr txBox="1"/>
          <p:nvPr>
            <p:ph idx="3" type="subTitle"/>
          </p:nvPr>
        </p:nvSpPr>
        <p:spPr>
          <a:xfrm>
            <a:off x="1652425" y="3024381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5" name="Google Shape;115;p15"/>
          <p:cNvSpPr txBox="1"/>
          <p:nvPr>
            <p:ph idx="4" type="subTitle"/>
          </p:nvPr>
        </p:nvSpPr>
        <p:spPr>
          <a:xfrm>
            <a:off x="1652425" y="3383524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6" name="Google Shape;116;p15"/>
          <p:cNvSpPr txBox="1"/>
          <p:nvPr>
            <p:ph idx="5" type="subTitle"/>
          </p:nvPr>
        </p:nvSpPr>
        <p:spPr>
          <a:xfrm>
            <a:off x="5573675" y="1371625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6" type="subTitle"/>
          </p:nvPr>
        </p:nvSpPr>
        <p:spPr>
          <a:xfrm>
            <a:off x="5573675" y="1730768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7" type="subTitle"/>
          </p:nvPr>
        </p:nvSpPr>
        <p:spPr>
          <a:xfrm>
            <a:off x="5573675" y="3024380"/>
            <a:ext cx="27552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19" name="Google Shape;119;p15"/>
          <p:cNvSpPr txBox="1"/>
          <p:nvPr>
            <p:ph idx="8" type="subTitle"/>
          </p:nvPr>
        </p:nvSpPr>
        <p:spPr>
          <a:xfrm>
            <a:off x="5573675" y="3383522"/>
            <a:ext cx="27552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s numbers">
  <p:cSld name="CUSTOM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 rot="1339804">
            <a:off x="-518444" y="4635459"/>
            <a:ext cx="1008313" cy="1008313"/>
          </a:xfrm>
          <a:prstGeom prst="blockArc">
            <a:avLst>
              <a:gd fmla="val 14875850" name="adj1"/>
              <a:gd fmla="val 20435345" name="adj2"/>
              <a:gd fmla="val 28025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1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hasCustomPrompt="1" idx="2" type="title"/>
          </p:nvPr>
        </p:nvSpPr>
        <p:spPr>
          <a:xfrm>
            <a:off x="2405950" y="125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16"/>
          <p:cNvSpPr txBox="1"/>
          <p:nvPr>
            <p:ph idx="1" type="subTitle"/>
          </p:nvPr>
        </p:nvSpPr>
        <p:spPr>
          <a:xfrm>
            <a:off x="2405950" y="153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29" name="Google Shape;129;p16"/>
          <p:cNvSpPr txBox="1"/>
          <p:nvPr>
            <p:ph idx="3" type="subTitle"/>
          </p:nvPr>
        </p:nvSpPr>
        <p:spPr>
          <a:xfrm>
            <a:off x="2405950" y="192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hasCustomPrompt="1" idx="4" type="title"/>
          </p:nvPr>
        </p:nvSpPr>
        <p:spPr>
          <a:xfrm>
            <a:off x="2373850" y="309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1" name="Google Shape;131;p16"/>
          <p:cNvSpPr txBox="1"/>
          <p:nvPr>
            <p:ph idx="5" type="subTitle"/>
          </p:nvPr>
        </p:nvSpPr>
        <p:spPr>
          <a:xfrm>
            <a:off x="2373850" y="337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2" name="Google Shape;132;p16"/>
          <p:cNvSpPr txBox="1"/>
          <p:nvPr>
            <p:ph idx="6" type="subTitle"/>
          </p:nvPr>
        </p:nvSpPr>
        <p:spPr>
          <a:xfrm>
            <a:off x="2373850" y="376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hasCustomPrompt="1" idx="7" type="title"/>
          </p:nvPr>
        </p:nvSpPr>
        <p:spPr>
          <a:xfrm>
            <a:off x="6154650" y="125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4" name="Google Shape;134;p16"/>
          <p:cNvSpPr txBox="1"/>
          <p:nvPr>
            <p:ph idx="8" type="subTitle"/>
          </p:nvPr>
        </p:nvSpPr>
        <p:spPr>
          <a:xfrm>
            <a:off x="6154650" y="153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5" name="Google Shape;135;p16"/>
          <p:cNvSpPr txBox="1"/>
          <p:nvPr>
            <p:ph idx="9" type="subTitle"/>
          </p:nvPr>
        </p:nvSpPr>
        <p:spPr>
          <a:xfrm>
            <a:off x="6154650" y="192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hasCustomPrompt="1" idx="13" type="title"/>
          </p:nvPr>
        </p:nvSpPr>
        <p:spPr>
          <a:xfrm>
            <a:off x="6122550" y="3098650"/>
            <a:ext cx="2018400" cy="3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t>xx%</a:t>
            </a:r>
          </a:p>
        </p:txBody>
      </p:sp>
      <p:sp>
        <p:nvSpPr>
          <p:cNvPr id="137" name="Google Shape;137;p16"/>
          <p:cNvSpPr txBox="1"/>
          <p:nvPr>
            <p:ph idx="14" type="subTitle"/>
          </p:nvPr>
        </p:nvSpPr>
        <p:spPr>
          <a:xfrm>
            <a:off x="6122550" y="3371400"/>
            <a:ext cx="2018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38" name="Google Shape;138;p16"/>
          <p:cNvSpPr txBox="1"/>
          <p:nvPr>
            <p:ph idx="15" type="subTitle"/>
          </p:nvPr>
        </p:nvSpPr>
        <p:spPr>
          <a:xfrm>
            <a:off x="6122550" y="3765000"/>
            <a:ext cx="20184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6"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 rot="10800000">
            <a:off x="735300" y="724075"/>
            <a:ext cx="3241500" cy="39459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750000" y="717175"/>
            <a:ext cx="32268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p17"/>
          <p:cNvSpPr txBox="1"/>
          <p:nvPr>
            <p:ph idx="1" type="subTitle"/>
          </p:nvPr>
        </p:nvSpPr>
        <p:spPr>
          <a:xfrm>
            <a:off x="5909000" y="5999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44" name="Google Shape;144;p17"/>
          <p:cNvSpPr txBox="1"/>
          <p:nvPr>
            <p:ph idx="2" type="subTitle"/>
          </p:nvPr>
        </p:nvSpPr>
        <p:spPr>
          <a:xfrm>
            <a:off x="5909000" y="10353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5" name="Google Shape;145;p17"/>
          <p:cNvSpPr txBox="1"/>
          <p:nvPr>
            <p:ph idx="3" type="subTitle"/>
          </p:nvPr>
        </p:nvSpPr>
        <p:spPr>
          <a:xfrm>
            <a:off x="5909000" y="202852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" name="Google Shape;146;p17"/>
          <p:cNvSpPr txBox="1"/>
          <p:nvPr>
            <p:ph idx="4" type="subTitle"/>
          </p:nvPr>
        </p:nvSpPr>
        <p:spPr>
          <a:xfrm>
            <a:off x="5909000" y="24450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5" type="subTitle"/>
          </p:nvPr>
        </p:nvSpPr>
        <p:spPr>
          <a:xfrm>
            <a:off x="5909000" y="34570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48" name="Google Shape;148;p17"/>
          <p:cNvSpPr txBox="1"/>
          <p:nvPr>
            <p:ph idx="6" type="subTitle"/>
          </p:nvPr>
        </p:nvSpPr>
        <p:spPr>
          <a:xfrm>
            <a:off x="5909000" y="3854716"/>
            <a:ext cx="24480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type="title"/>
          </p:nvPr>
        </p:nvSpPr>
        <p:spPr>
          <a:xfrm>
            <a:off x="831900" y="717175"/>
            <a:ext cx="3144900" cy="394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bg>
      <p:bgPr>
        <a:solidFill>
          <a:schemeClr val="accent2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/>
          <p:nvPr/>
        </p:nvSpPr>
        <p:spPr>
          <a:xfrm rot="7715609">
            <a:off x="-783378" y="-1062364"/>
            <a:ext cx="2387820" cy="2387820"/>
          </a:xfrm>
          <a:prstGeom prst="blockArc">
            <a:avLst>
              <a:gd fmla="val 11751713" name="adj1"/>
              <a:gd fmla="val 837016" name="adj2"/>
              <a:gd fmla="val 9209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7517550" y="3698650"/>
            <a:ext cx="3133200" cy="3133200"/>
          </a:xfrm>
          <a:prstGeom prst="donut">
            <a:avLst>
              <a:gd fmla="val 8720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8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1094125" y="1417550"/>
            <a:ext cx="49596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1094125" y="558925"/>
            <a:ext cx="6830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1094125" y="1618900"/>
            <a:ext cx="6429900" cy="14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57" name="Google Shape;157;p18"/>
          <p:cNvSpPr/>
          <p:nvPr/>
        </p:nvSpPr>
        <p:spPr>
          <a:xfrm flipH="1" rot="-3224087">
            <a:off x="7590735" y="764028"/>
            <a:ext cx="1705595" cy="1705595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_1">
    <p:bg>
      <p:bgPr>
        <a:solidFill>
          <a:schemeClr val="accent2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9"/>
          <p:cNvSpPr/>
          <p:nvPr/>
        </p:nvSpPr>
        <p:spPr>
          <a:xfrm rot="-6299986">
            <a:off x="7656229" y="3062123"/>
            <a:ext cx="3353359" cy="3679155"/>
          </a:xfrm>
          <a:prstGeom prst="blockArc">
            <a:avLst>
              <a:gd fmla="val 16550563" name="adj1"/>
              <a:gd fmla="val 608065" name="adj2"/>
              <a:gd fmla="val 823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9"/>
          <p:cNvSpPr/>
          <p:nvPr/>
        </p:nvSpPr>
        <p:spPr>
          <a:xfrm rot="8596392">
            <a:off x="-759489" y="-901893"/>
            <a:ext cx="1705685" cy="1705685"/>
          </a:xfrm>
          <a:prstGeom prst="blockArc">
            <a:avLst>
              <a:gd fmla="val 13159347" name="adj1"/>
              <a:gd fmla="val 19114359" name="adj2"/>
              <a:gd fmla="val 2148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 rot="10800000">
            <a:off x="516000" y="399750"/>
            <a:ext cx="8112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1094125" y="1417550"/>
            <a:ext cx="6818100" cy="218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5261025" y="3460725"/>
            <a:ext cx="2651100" cy="9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1094125" y="1417550"/>
            <a:ext cx="6678300" cy="19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1" type="subTitle"/>
          </p:nvPr>
        </p:nvSpPr>
        <p:spPr>
          <a:xfrm>
            <a:off x="1094125" y="3504250"/>
            <a:ext cx="6635100" cy="4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text columns ">
  <p:cSld name="CUSTOM_4">
    <p:bg>
      <p:bgPr>
        <a:noFill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-28575" y="-82650"/>
            <a:ext cx="46005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0"/>
          <p:cNvSpPr txBox="1"/>
          <p:nvPr>
            <p:ph type="title"/>
          </p:nvPr>
        </p:nvSpPr>
        <p:spPr>
          <a:xfrm>
            <a:off x="376750" y="2660066"/>
            <a:ext cx="39948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2" name="Google Shape;172;p20"/>
          <p:cNvSpPr txBox="1"/>
          <p:nvPr>
            <p:ph idx="1" type="subTitle"/>
          </p:nvPr>
        </p:nvSpPr>
        <p:spPr>
          <a:xfrm>
            <a:off x="376750" y="3513925"/>
            <a:ext cx="40458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73" name="Google Shape;173;p20"/>
          <p:cNvSpPr txBox="1"/>
          <p:nvPr>
            <p:ph idx="2" type="title"/>
          </p:nvPr>
        </p:nvSpPr>
        <p:spPr>
          <a:xfrm>
            <a:off x="4745525" y="2660066"/>
            <a:ext cx="39948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174" name="Google Shape;174;p20"/>
          <p:cNvSpPr txBox="1"/>
          <p:nvPr>
            <p:ph idx="3" type="subTitle"/>
          </p:nvPr>
        </p:nvSpPr>
        <p:spPr>
          <a:xfrm>
            <a:off x="4745525" y="3513925"/>
            <a:ext cx="4045800" cy="90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1709009" y="2992597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rot="9899997">
            <a:off x="7214620" y="-688760"/>
            <a:ext cx="2387761" cy="2387761"/>
          </a:xfrm>
          <a:prstGeom prst="blockArc">
            <a:avLst>
              <a:gd fmla="val 17023199" name="adj1"/>
              <a:gd fmla="val 920811" name="adj2"/>
              <a:gd fmla="val 9035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 txBox="1"/>
          <p:nvPr/>
        </p:nvSpPr>
        <p:spPr>
          <a:xfrm>
            <a:off x="4576375" y="2150850"/>
            <a:ext cx="3363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subTitle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4" name="Google Shape;24;p3"/>
          <p:cNvSpPr/>
          <p:nvPr/>
        </p:nvSpPr>
        <p:spPr>
          <a:xfrm rot="10800000">
            <a:off x="1056100" y="1337250"/>
            <a:ext cx="2595000" cy="25005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1056100" y="1337300"/>
            <a:ext cx="2595000" cy="22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_1">
    <p:bg>
      <p:bgPr>
        <a:noFill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1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1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1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_1_1_3">
    <p:bg>
      <p:bgPr>
        <a:noFill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2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2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2"/>
          <p:cNvSpPr txBox="1"/>
          <p:nvPr>
            <p:ph idx="1" type="body"/>
          </p:nvPr>
        </p:nvSpPr>
        <p:spPr>
          <a:xfrm>
            <a:off x="702900" y="1152475"/>
            <a:ext cx="5339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2"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3"/>
          <p:cNvSpPr txBox="1"/>
          <p:nvPr>
            <p:ph idx="1" type="subTitle"/>
          </p:nvPr>
        </p:nvSpPr>
        <p:spPr>
          <a:xfrm>
            <a:off x="5048375" y="1124375"/>
            <a:ext cx="3019800" cy="3303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92" name="Google Shape;192;p2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2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_1">
    <p:bg>
      <p:bgPr>
        <a:noFill/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/>
          <p:nvPr/>
        </p:nvSpPr>
        <p:spPr>
          <a:xfrm rot="-5400000">
            <a:off x="8177603" y="-1151798"/>
            <a:ext cx="1948500" cy="1948500"/>
          </a:xfrm>
          <a:prstGeom prst="blockArc">
            <a:avLst>
              <a:gd fmla="val 10796618" name="adj1"/>
              <a:gd fmla="val 15882085" name="adj2"/>
              <a:gd fmla="val 7819" name="adj3"/>
            </a:avLst>
          </a:prstGeom>
          <a:solidFill>
            <a:srgbClr val="C2C2C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/>
          <p:nvPr/>
        </p:nvSpPr>
        <p:spPr>
          <a:xfrm rot="-900003">
            <a:off x="-1427327" y="3995525"/>
            <a:ext cx="2387761" cy="2387761"/>
          </a:xfrm>
          <a:prstGeom prst="blockArc">
            <a:avLst>
              <a:gd fmla="val 17683086" name="adj1"/>
              <a:gd fmla="val 837016" name="adj2"/>
              <a:gd fmla="val 9209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 txBox="1"/>
          <p:nvPr>
            <p:ph type="title"/>
          </p:nvPr>
        </p:nvSpPr>
        <p:spPr>
          <a:xfrm>
            <a:off x="938675" y="1236950"/>
            <a:ext cx="3613800" cy="12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1028700" y="2030575"/>
            <a:ext cx="3613800" cy="2412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s 2">
  <p:cSld name="CUSTOM_4_1_1_1_2">
    <p:bg>
      <p:bgPr>
        <a:noFill/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/>
          <p:nvPr/>
        </p:nvSpPr>
        <p:spPr>
          <a:xfrm rot="10800000">
            <a:off x="-1180114" y="-1205300"/>
            <a:ext cx="2387700" cy="2387700"/>
          </a:xfrm>
          <a:prstGeom prst="blockArc">
            <a:avLst>
              <a:gd fmla="val 10779047" name="adj1"/>
              <a:gd fmla="val 16253876" name="adj2"/>
              <a:gd fmla="val 8905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 txBox="1"/>
          <p:nvPr>
            <p:ph type="title"/>
          </p:nvPr>
        </p:nvSpPr>
        <p:spPr>
          <a:xfrm>
            <a:off x="5469575" y="562313"/>
            <a:ext cx="27288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2" name="Google Shape;202;p25"/>
          <p:cNvSpPr txBox="1"/>
          <p:nvPr>
            <p:ph idx="1" type="subTitle"/>
          </p:nvPr>
        </p:nvSpPr>
        <p:spPr>
          <a:xfrm>
            <a:off x="4644581" y="1506915"/>
            <a:ext cx="22650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3" name="Google Shape;203;p25"/>
          <p:cNvSpPr txBox="1"/>
          <p:nvPr>
            <p:ph idx="2" type="subTitle"/>
          </p:nvPr>
        </p:nvSpPr>
        <p:spPr>
          <a:xfrm>
            <a:off x="4639568" y="2245125"/>
            <a:ext cx="2265000" cy="8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204" name="Google Shape;204;p25"/>
          <p:cNvSpPr txBox="1"/>
          <p:nvPr>
            <p:ph idx="3" type="subTitle"/>
          </p:nvPr>
        </p:nvSpPr>
        <p:spPr>
          <a:xfrm>
            <a:off x="4634550" y="3038165"/>
            <a:ext cx="2265000" cy="7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8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205" name="Google Shape;205;p25"/>
          <p:cNvSpPr txBox="1"/>
          <p:nvPr>
            <p:ph idx="4" type="subTitle"/>
          </p:nvPr>
        </p:nvSpPr>
        <p:spPr>
          <a:xfrm>
            <a:off x="4644581" y="3776474"/>
            <a:ext cx="2265000" cy="8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_1_1_1_1">
    <p:bg>
      <p:bgPr>
        <a:solidFill>
          <a:schemeClr val="accent2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words">
  <p:cSld name="CUSTOM_4_1_1_1_1_1">
    <p:bg>
      <p:bgPr>
        <a:noFill/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4858175" y="3478275"/>
            <a:ext cx="3914100" cy="14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/>
          <p:nvPr/>
        </p:nvSpPr>
        <p:spPr>
          <a:xfrm rot="5400000">
            <a:off x="-1515884" y="-1719378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9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9"/>
          <p:cNvSpPr/>
          <p:nvPr/>
        </p:nvSpPr>
        <p:spPr>
          <a:xfrm rot="-2175913">
            <a:off x="6501213" y="3908853"/>
            <a:ext cx="1705595" cy="1705595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9"/>
          <p:cNvSpPr txBox="1"/>
          <p:nvPr/>
        </p:nvSpPr>
        <p:spPr>
          <a:xfrm>
            <a:off x="1355650" y="744575"/>
            <a:ext cx="6261600" cy="239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1355650" y="3396875"/>
            <a:ext cx="40485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29"/>
          <p:cNvSpPr txBox="1"/>
          <p:nvPr/>
        </p:nvSpPr>
        <p:spPr>
          <a:xfrm>
            <a:off x="1080000" y="2834125"/>
            <a:ext cx="6840000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9"/>
          <p:cNvSpPr txBox="1"/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9pPr>
          </a:lstStyle>
          <a:p/>
        </p:txBody>
      </p:sp>
      <p:sp>
        <p:nvSpPr>
          <p:cNvPr id="220" name="Google Shape;220;p29"/>
          <p:cNvSpPr txBox="1"/>
          <p:nvPr>
            <p:ph idx="1" type="subTitle"/>
          </p:nvPr>
        </p:nvSpPr>
        <p:spPr>
          <a:xfrm>
            <a:off x="2649875" y="3207913"/>
            <a:ext cx="38238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2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-76800" y="-76500"/>
            <a:ext cx="4638900" cy="52773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0"/>
          <p:cNvSpPr/>
          <p:nvPr/>
        </p:nvSpPr>
        <p:spPr>
          <a:xfrm rot="10800000">
            <a:off x="735300" y="724075"/>
            <a:ext cx="3241500" cy="3945900"/>
          </a:xfrm>
          <a:prstGeom prst="round1Rect">
            <a:avLst>
              <a:gd fmla="val 16667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750000" y="717175"/>
            <a:ext cx="32268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5909000" y="599974"/>
            <a:ext cx="2448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5909000" y="1035316"/>
            <a:ext cx="2448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5909000" y="2028524"/>
            <a:ext cx="2448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5909000" y="2445016"/>
            <a:ext cx="2448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5909000" y="3457074"/>
            <a:ext cx="2448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5909000" y="3854716"/>
            <a:ext cx="2448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831900" y="717175"/>
            <a:ext cx="31449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/>
          <p:nvPr/>
        </p:nvSpPr>
        <p:spPr>
          <a:xfrm>
            <a:off x="-1709009" y="2992597"/>
            <a:ext cx="3679200" cy="36792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1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1"/>
          <p:cNvSpPr/>
          <p:nvPr/>
        </p:nvSpPr>
        <p:spPr>
          <a:xfrm rot="9899997">
            <a:off x="7214620" y="-688760"/>
            <a:ext cx="2387761" cy="2387761"/>
          </a:xfrm>
          <a:prstGeom prst="blockArc">
            <a:avLst>
              <a:gd fmla="val 17023199" name="adj1"/>
              <a:gd fmla="val 920811" name="adj2"/>
              <a:gd fmla="val 9035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4576375" y="2150850"/>
            <a:ext cx="3363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1" i="0" sz="36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1"/>
          <p:cNvSpPr txBox="1"/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b="1" sz="4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1" type="subTitle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/>
            </a:lvl9pPr>
          </a:lstStyle>
          <a:p/>
        </p:txBody>
      </p:sp>
      <p:sp>
        <p:nvSpPr>
          <p:cNvPr id="239" name="Google Shape;239;p31"/>
          <p:cNvSpPr/>
          <p:nvPr/>
        </p:nvSpPr>
        <p:spPr>
          <a:xfrm rot="10800000">
            <a:off x="1056100" y="1337250"/>
            <a:ext cx="2595000" cy="2500500"/>
          </a:xfrm>
          <a:prstGeom prst="round1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1"/>
          <p:cNvSpPr txBox="1"/>
          <p:nvPr>
            <p:ph idx="2" type="title"/>
          </p:nvPr>
        </p:nvSpPr>
        <p:spPr>
          <a:xfrm>
            <a:off x="1056100" y="1337300"/>
            <a:ext cx="2595000" cy="229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10800000">
            <a:off x="7843922" y="-1058801"/>
            <a:ext cx="2481900" cy="2481900"/>
          </a:xfrm>
          <a:prstGeom prst="blockArc">
            <a:avLst>
              <a:gd fmla="val 15904124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4458820">
            <a:off x="-1488663" y="4124021"/>
            <a:ext cx="2387832" cy="2387832"/>
          </a:xfrm>
          <a:prstGeom prst="blockArc">
            <a:avLst>
              <a:gd fmla="val 12582103" name="adj1"/>
              <a:gd fmla="val 16685375" name="adj2"/>
              <a:gd fmla="val 10255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909825" y="1507250"/>
            <a:ext cx="7315200" cy="3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4"/>
          <p:cNvSpPr txBox="1"/>
          <p:nvPr>
            <p:ph type="title"/>
          </p:nvPr>
        </p:nvSpPr>
        <p:spPr>
          <a:xfrm>
            <a:off x="1094125" y="28167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subTitle"/>
          </p:nvPr>
        </p:nvSpPr>
        <p:spPr>
          <a:xfrm>
            <a:off x="963450" y="1133350"/>
            <a:ext cx="7217100" cy="30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_1_1_3">
    <p:bg>
      <p:bgPr>
        <a:noFill/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2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2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2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7" name="Google Shape;247;p32"/>
          <p:cNvSpPr txBox="1"/>
          <p:nvPr>
            <p:ph idx="1" type="body"/>
          </p:nvPr>
        </p:nvSpPr>
        <p:spPr>
          <a:xfrm>
            <a:off x="702900" y="1152475"/>
            <a:ext cx="533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4_1_1">
    <p:bg>
      <p:bgPr>
        <a:noFill/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/>
          <p:nvPr/>
        </p:nvSpPr>
        <p:spPr>
          <a:xfrm rot="-5400000">
            <a:off x="7965010" y="-1097203"/>
            <a:ext cx="2387700" cy="2387700"/>
          </a:xfrm>
          <a:prstGeom prst="blockArc">
            <a:avLst>
              <a:gd fmla="val 10820796" name="adj1"/>
              <a:gd fmla="val 16556050" name="adj2"/>
              <a:gd fmla="val 1084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3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3"/>
          <p:cNvSpPr/>
          <p:nvPr/>
        </p:nvSpPr>
        <p:spPr>
          <a:xfrm rot="-900003">
            <a:off x="-1468002" y="4320800"/>
            <a:ext cx="2387761" cy="2387761"/>
          </a:xfrm>
          <a:prstGeom prst="blockArc">
            <a:avLst>
              <a:gd fmla="val 17506725" name="adj1"/>
              <a:gd fmla="val 21555750" name="adj2"/>
              <a:gd fmla="val 9524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/>
          <p:nvPr/>
        </p:nvSpPr>
        <p:spPr>
          <a:xfrm rot="5400000">
            <a:off x="-1062873" y="-1049951"/>
            <a:ext cx="1957800" cy="1957800"/>
          </a:xfrm>
          <a:prstGeom prst="blockArc">
            <a:avLst>
              <a:gd fmla="val 16339879" name="adj1"/>
              <a:gd fmla="val 21412310" name="adj2"/>
              <a:gd fmla="val 1204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 txBox="1"/>
          <p:nvPr>
            <p:ph idx="1" type="subTitle"/>
          </p:nvPr>
        </p:nvSpPr>
        <p:spPr>
          <a:xfrm>
            <a:off x="1086359" y="2562701"/>
            <a:ext cx="3552000" cy="15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4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4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0" lang="en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5"/>
          <p:cNvSpPr/>
          <p:nvPr/>
        </p:nvSpPr>
        <p:spPr>
          <a:xfrm rot="-900094">
            <a:off x="3798381" y="4368678"/>
            <a:ext cx="1783690" cy="1783980"/>
          </a:xfrm>
          <a:prstGeom prst="blockArc">
            <a:avLst>
              <a:gd fmla="val 12085351" name="adj1"/>
              <a:gd fmla="val 16819483" name="adj2"/>
              <a:gd fmla="val 17550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5"/>
          <p:cNvSpPr/>
          <p:nvPr/>
        </p:nvSpPr>
        <p:spPr>
          <a:xfrm>
            <a:off x="4572000" y="-73925"/>
            <a:ext cx="45720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5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p35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5"/>
          <p:cNvSpPr txBox="1"/>
          <p:nvPr/>
        </p:nvSpPr>
        <p:spPr>
          <a:xfrm>
            <a:off x="5208725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5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9" name="Google Shape;269;p35"/>
          <p:cNvSpPr txBox="1"/>
          <p:nvPr>
            <p:ph idx="1" type="subTitle"/>
          </p:nvPr>
        </p:nvSpPr>
        <p:spPr>
          <a:xfrm>
            <a:off x="5021275" y="810000"/>
            <a:ext cx="3549600" cy="38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5"/>
          <p:cNvSpPr txBox="1"/>
          <p:nvPr>
            <p:ph type="title"/>
          </p:nvPr>
        </p:nvSpPr>
        <p:spPr>
          <a:xfrm>
            <a:off x="602400" y="862850"/>
            <a:ext cx="3549600" cy="318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/>
          <p:nvPr>
            <p:ph idx="1" type="body"/>
          </p:nvPr>
        </p:nvSpPr>
        <p:spPr>
          <a:xfrm>
            <a:off x="933325" y="4230575"/>
            <a:ext cx="53772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_1_1_1_1">
    <p:bg>
      <p:bgPr>
        <a:solidFill>
          <a:schemeClr val="accent2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 txBox="1"/>
          <p:nvPr/>
        </p:nvSpPr>
        <p:spPr>
          <a:xfrm>
            <a:off x="1094125" y="389075"/>
            <a:ext cx="39903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-848712" y="4342678"/>
            <a:ext cx="1705500" cy="1705500"/>
          </a:xfrm>
          <a:prstGeom prst="blockArc">
            <a:avLst>
              <a:gd fmla="val 16164733" name="adj1"/>
              <a:gd fmla="val 69283" name="adj2"/>
              <a:gd fmla="val 23676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1117650" y="3062625"/>
            <a:ext cx="29184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2" type="subTitle"/>
          </p:nvPr>
        </p:nvSpPr>
        <p:spPr>
          <a:xfrm>
            <a:off x="1117650" y="3440007"/>
            <a:ext cx="29184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3" type="subTitle"/>
          </p:nvPr>
        </p:nvSpPr>
        <p:spPr>
          <a:xfrm>
            <a:off x="5107950" y="3062613"/>
            <a:ext cx="29184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4" type="subTitle"/>
          </p:nvPr>
        </p:nvSpPr>
        <p:spPr>
          <a:xfrm>
            <a:off x="5107950" y="3439998"/>
            <a:ext cx="2918400" cy="15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8301363" y="4271528"/>
            <a:ext cx="1705500" cy="1705500"/>
          </a:xfrm>
          <a:prstGeom prst="blockArc">
            <a:avLst>
              <a:gd fmla="val 10676778" name="adj1"/>
              <a:gd fmla="val 16322302" name="adj2"/>
              <a:gd fmla="val 11982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5400000">
            <a:off x="-1062873" y="-1049951"/>
            <a:ext cx="1957800" cy="1957800"/>
          </a:xfrm>
          <a:prstGeom prst="blockArc">
            <a:avLst>
              <a:gd fmla="val 16339879" name="adj1"/>
              <a:gd fmla="val 21412310" name="adj2"/>
              <a:gd fmla="val 1204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-154350" y="236675"/>
            <a:ext cx="9452700" cy="6615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1086359" y="2562701"/>
            <a:ext cx="3552000" cy="15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/>
        </p:nvSpPr>
        <p:spPr>
          <a:xfrm>
            <a:off x="1094125" y="389075"/>
            <a:ext cx="68259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" name="Google Shape;53;p7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Nanum Gothic"/>
              <a:buNone/>
              <a:defRPr sz="3000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 rot="10800000">
            <a:off x="708000" y="399750"/>
            <a:ext cx="7728000" cy="4344000"/>
          </a:xfrm>
          <a:prstGeom prst="round1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/>
          <p:nvPr/>
        </p:nvSpPr>
        <p:spPr>
          <a:xfrm rot="8605101">
            <a:off x="6426768" y="-465210"/>
            <a:ext cx="1705462" cy="1705462"/>
          </a:xfrm>
          <a:prstGeom prst="blockArc">
            <a:avLst>
              <a:gd fmla="val 13003178" name="adj1"/>
              <a:gd fmla="val 2121832" name="adj2"/>
              <a:gd fmla="val 25028" name="adj3"/>
            </a:avLst>
          </a:prstGeom>
          <a:solidFill>
            <a:srgbClr val="BDC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8"/>
          <p:cNvSpPr txBox="1"/>
          <p:nvPr>
            <p:ph type="title"/>
          </p:nvPr>
        </p:nvSpPr>
        <p:spPr>
          <a:xfrm>
            <a:off x="1167450" y="1168250"/>
            <a:ext cx="6809100" cy="26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8" name="Google Shape;58;p8"/>
          <p:cNvSpPr/>
          <p:nvPr/>
        </p:nvSpPr>
        <p:spPr>
          <a:xfrm rot="-899996">
            <a:off x="-1303250" y="3960928"/>
            <a:ext cx="2504850" cy="2504850"/>
          </a:xfrm>
          <a:prstGeom prst="blockArc">
            <a:avLst>
              <a:gd fmla="val 17160890" name="adj1"/>
              <a:gd fmla="val 722519" name="adj2"/>
              <a:gd fmla="val 72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sp>
        <p:nvSpPr>
          <p:cNvPr id="62" name="Google Shape;62;p9"/>
          <p:cNvSpPr/>
          <p:nvPr/>
        </p:nvSpPr>
        <p:spPr>
          <a:xfrm rot="-900094">
            <a:off x="3798381" y="4368678"/>
            <a:ext cx="1783690" cy="1783980"/>
          </a:xfrm>
          <a:prstGeom prst="blockArc">
            <a:avLst>
              <a:gd fmla="val 12085351" name="adj1"/>
              <a:gd fmla="val 16819483" name="adj2"/>
              <a:gd fmla="val 17550" name="adj3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4572000" y="-73925"/>
            <a:ext cx="4572000" cy="5308800"/>
          </a:xfrm>
          <a:prstGeom prst="rect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9"/>
          <p:cNvSpPr txBox="1"/>
          <p:nvPr/>
        </p:nvSpPr>
        <p:spPr>
          <a:xfrm>
            <a:off x="5298300" y="2567075"/>
            <a:ext cx="31194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5298300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5208725" y="4049375"/>
            <a:ext cx="31194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/>
          <p:nvPr/>
        </p:nvSpPr>
        <p:spPr>
          <a:xfrm>
            <a:off x="5387850" y="3299075"/>
            <a:ext cx="3119400" cy="7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5021275" y="810000"/>
            <a:ext cx="3549600" cy="385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title"/>
          </p:nvPr>
        </p:nvSpPr>
        <p:spPr>
          <a:xfrm>
            <a:off x="602400" y="862850"/>
            <a:ext cx="3549600" cy="31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933325" y="4230575"/>
            <a:ext cx="5377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b="1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anum Gothic"/>
              <a:buChar char="●"/>
              <a:defRPr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None/>
              <a:defRPr b="1" i="0" sz="30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1" name="Google Shape;21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reepik.com/free-photo/low-angle-womens-office_7068845.htm/?utm_source=slidesgo_template&amp;utm_medium=referral-link&amp;utm_campaign=sg_resources&amp;utm_content=freepik" TargetMode="External"/><Relationship Id="rId4" Type="http://schemas.openxmlformats.org/officeDocument/2006/relationships/hyperlink" Target="http://freepik.com/free-vector/set-business-brochure-concept_7437457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low-angle-womens-team-meeting_7068894.htm#page=1&amp;query=Work%20team&amp;position=10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womens-office-working-together_7068848.htm/?utm_source=slidesgo_template&amp;utm_medium=referral-link&amp;utm_campaign=sg_resources&amp;utm_content=freepik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freepik.com/free-photo/low-angle-womens-office_7068845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low-angle-womens-team-meeting_7068894.htm#page=1&amp;query=Work%20team&amp;position=10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low-angle-womens-team-meeting_7068894.htm#page=1&amp;query=Work%20team&amp;position=10/?utm_source=slidesgo_template&amp;utm_medium=referral-link&amp;utm_campaign=sg_resources&amp;utm_content=freepik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freepik.com/free-photo/low-angle-womens-office_7068845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photo/low-angle-womens-team-meeting_7068894.htm#page=1&amp;query=Work%20team&amp;position=10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photo/low-angle-womens-team-meeting_7068894.htm#page=1&amp;query=Work%20team&amp;position=10/?utm_source=slidesgo_template&amp;utm_medium=referral-link&amp;utm_campaign=sg_resources&amp;utm_content=freepik" TargetMode="External"/><Relationship Id="rId6" Type="http://schemas.openxmlformats.org/officeDocument/2006/relationships/hyperlink" Target="https://www.freepik.com/free-photo/low-angle-womens-team-meeting_7068894.htm#page=1&amp;query=Work%20team&amp;position=10/?utm_source=slidesgo_template&amp;utm_medium=referral-link&amp;utm_campaign=sg_resources&amp;utm_content=freepik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ithub.com/minsiks/Team2-Semi_Project" TargetMode="External"/><Relationship Id="rId4" Type="http://schemas.openxmlformats.org/officeDocument/2006/relationships/hyperlink" Target="https://github.com/minsiks/Team2-Semi_Project" TargetMode="External"/><Relationship Id="rId9" Type="http://schemas.openxmlformats.org/officeDocument/2006/relationships/hyperlink" Target="https://hi-syl.notion.site/d9931d43fcd740328b8c45b34269994d" TargetMode="External"/><Relationship Id="rId5" Type="http://schemas.openxmlformats.org/officeDocument/2006/relationships/hyperlink" Target="https://www.erdcloud.com/d/tBFT5AzhSeSA2sXz7" TargetMode="External"/><Relationship Id="rId6" Type="http://schemas.openxmlformats.org/officeDocument/2006/relationships/hyperlink" Target="https://www.erdcloud.com/d/tBFT5AzhSeSA2sXz7" TargetMode="External"/><Relationship Id="rId7" Type="http://schemas.openxmlformats.org/officeDocument/2006/relationships/hyperlink" Target="https://padlet.com/tidnjrk010/Bookmarks" TargetMode="External"/><Relationship Id="rId8" Type="http://schemas.openxmlformats.org/officeDocument/2006/relationships/hyperlink" Target="https://padlet.com/tidnjrk010/Bookmarks" TargetMode="External"/><Relationship Id="rId10" Type="http://schemas.openxmlformats.org/officeDocument/2006/relationships/hyperlink" Target="https://hi-syl.notion.site/d9931d43fcd740328b8c45b34269994d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 txBox="1"/>
          <p:nvPr>
            <p:ph idx="1" type="subTitle"/>
          </p:nvPr>
        </p:nvSpPr>
        <p:spPr>
          <a:xfrm>
            <a:off x="2649875" y="3360313"/>
            <a:ext cx="38238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2조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김민식, 서예린, 안원영, 유정아</a:t>
            </a:r>
            <a:endParaRPr/>
          </a:p>
        </p:txBody>
      </p:sp>
      <p:sp>
        <p:nvSpPr>
          <p:cNvPr id="280" name="Google Shape;280;p39"/>
          <p:cNvSpPr txBox="1"/>
          <p:nvPr>
            <p:ph type="title"/>
          </p:nvPr>
        </p:nvSpPr>
        <p:spPr>
          <a:xfrm>
            <a:off x="1441200" y="1455663"/>
            <a:ext cx="6261600" cy="13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NICE PROJECT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구현할 기능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48"/>
          <p:cNvSpPr txBox="1"/>
          <p:nvPr>
            <p:ph idx="1" type="body"/>
          </p:nvPr>
        </p:nvSpPr>
        <p:spPr>
          <a:xfrm>
            <a:off x="1242600" y="1436475"/>
            <a:ext cx="6658800" cy="32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구매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-무조건 카트에 넣어서 구매, 비회원구매 불가,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 활용, 결제 후 구매 정보를 확인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조회 기능 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-필터를 통해 특정 제품만 조회 (필터 중복체크 가능)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제품 상세 페이지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-리뷰 조회 및 리뷰 작성 가능</a:t>
            </a: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구현할 기능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4" name="Google Shape;394;p49"/>
          <p:cNvSpPr txBox="1"/>
          <p:nvPr>
            <p:ph idx="1" type="body"/>
          </p:nvPr>
        </p:nvSpPr>
        <p:spPr>
          <a:xfrm>
            <a:off x="1242600" y="1573400"/>
            <a:ext cx="6658800" cy="26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/ 회원가입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-아이디 기억, 자동로그인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카트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-카트 항목 삭제, 카트 수량 추가에 따른 금액 산정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Montserrat"/>
              <a:buChar char="●"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 기능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-이름, 이메일, 문의내용 입력 후 Add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0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사이트 정보 구조도(I.A)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0" name="Google Shape;4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663" y="995475"/>
            <a:ext cx="4818678" cy="398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 txBox="1"/>
          <p:nvPr>
            <p:ph idx="2" type="title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6" name="Google Shape;406;p51"/>
          <p:cNvSpPr txBox="1"/>
          <p:nvPr>
            <p:ph type="title"/>
          </p:nvPr>
        </p:nvSpPr>
        <p:spPr>
          <a:xfrm>
            <a:off x="3504000" y="1779700"/>
            <a:ext cx="4896300" cy="160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일정 및 역할분담 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2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일정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2" name="Google Shape;412;p52"/>
          <p:cNvSpPr txBox="1"/>
          <p:nvPr/>
        </p:nvSpPr>
        <p:spPr>
          <a:xfrm>
            <a:off x="1094125" y="2530169"/>
            <a:ext cx="188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16F"/>
                </a:solidFill>
                <a:latin typeface="Montserrat"/>
                <a:ea typeface="Montserrat"/>
                <a:cs typeface="Montserrat"/>
                <a:sym typeface="Montserrat"/>
              </a:rPr>
              <a:t>6/20</a:t>
            </a:r>
            <a:endParaRPr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52"/>
          <p:cNvSpPr txBox="1"/>
          <p:nvPr/>
        </p:nvSpPr>
        <p:spPr>
          <a:xfrm>
            <a:off x="1094125" y="2977632"/>
            <a:ext cx="188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16F"/>
                </a:solidFill>
                <a:latin typeface="Montserrat"/>
                <a:ea typeface="Montserrat"/>
                <a:cs typeface="Montserrat"/>
                <a:sym typeface="Montserrat"/>
              </a:rPr>
              <a:t>6/20~6/25</a:t>
            </a:r>
            <a:endParaRPr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52"/>
          <p:cNvSpPr txBox="1"/>
          <p:nvPr/>
        </p:nvSpPr>
        <p:spPr>
          <a:xfrm>
            <a:off x="1094125" y="3450561"/>
            <a:ext cx="188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16F"/>
                </a:solidFill>
                <a:latin typeface="Montserrat"/>
                <a:ea typeface="Montserrat"/>
                <a:cs typeface="Montserrat"/>
                <a:sym typeface="Montserrat"/>
              </a:rPr>
              <a:t>6/26</a:t>
            </a:r>
            <a:endParaRPr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52"/>
          <p:cNvSpPr txBox="1"/>
          <p:nvPr/>
        </p:nvSpPr>
        <p:spPr>
          <a:xfrm>
            <a:off x="1094125" y="3938018"/>
            <a:ext cx="188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16F"/>
                </a:solidFill>
                <a:latin typeface="Montserrat"/>
                <a:ea typeface="Montserrat"/>
                <a:cs typeface="Montserrat"/>
                <a:sym typeface="Montserrat"/>
              </a:rPr>
              <a:t>6/27</a:t>
            </a:r>
            <a:endParaRPr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6" name="Google Shape;416;p52"/>
          <p:cNvSpPr/>
          <p:nvPr/>
        </p:nvSpPr>
        <p:spPr>
          <a:xfrm>
            <a:off x="3280620" y="1680825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17" name="Google Shape;417;p52"/>
          <p:cNvSpPr/>
          <p:nvPr/>
        </p:nvSpPr>
        <p:spPr>
          <a:xfrm>
            <a:off x="3597219" y="1680825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18" name="Google Shape;418;p52"/>
          <p:cNvSpPr/>
          <p:nvPr/>
        </p:nvSpPr>
        <p:spPr>
          <a:xfrm>
            <a:off x="3913818" y="1680825"/>
            <a:ext cx="110400" cy="11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800"/>
              </a:solidFill>
            </a:endParaRPr>
          </a:p>
        </p:txBody>
      </p:sp>
      <p:sp>
        <p:nvSpPr>
          <p:cNvPr id="419" name="Google Shape;419;p52"/>
          <p:cNvSpPr/>
          <p:nvPr/>
        </p:nvSpPr>
        <p:spPr>
          <a:xfrm>
            <a:off x="3280620" y="2153713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20" name="Google Shape;420;p52"/>
          <p:cNvSpPr/>
          <p:nvPr/>
        </p:nvSpPr>
        <p:spPr>
          <a:xfrm>
            <a:off x="3597219" y="2153713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21" name="Google Shape;421;p52"/>
          <p:cNvSpPr/>
          <p:nvPr/>
        </p:nvSpPr>
        <p:spPr>
          <a:xfrm>
            <a:off x="3913818" y="2153713"/>
            <a:ext cx="110400" cy="11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800"/>
              </a:solidFill>
            </a:endParaRPr>
          </a:p>
        </p:txBody>
      </p:sp>
      <p:sp>
        <p:nvSpPr>
          <p:cNvPr id="422" name="Google Shape;422;p52"/>
          <p:cNvSpPr/>
          <p:nvPr/>
        </p:nvSpPr>
        <p:spPr>
          <a:xfrm>
            <a:off x="3280620" y="2615745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23" name="Google Shape;423;p52"/>
          <p:cNvSpPr/>
          <p:nvPr/>
        </p:nvSpPr>
        <p:spPr>
          <a:xfrm>
            <a:off x="3597219" y="2615745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24" name="Google Shape;424;p52"/>
          <p:cNvSpPr/>
          <p:nvPr/>
        </p:nvSpPr>
        <p:spPr>
          <a:xfrm>
            <a:off x="3913818" y="2615745"/>
            <a:ext cx="110400" cy="11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800"/>
              </a:solidFill>
            </a:endParaRPr>
          </a:p>
        </p:txBody>
      </p:sp>
      <p:sp>
        <p:nvSpPr>
          <p:cNvPr id="425" name="Google Shape;425;p52"/>
          <p:cNvSpPr/>
          <p:nvPr/>
        </p:nvSpPr>
        <p:spPr>
          <a:xfrm>
            <a:off x="3280620" y="3063208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26" name="Google Shape;426;p52"/>
          <p:cNvSpPr/>
          <p:nvPr/>
        </p:nvSpPr>
        <p:spPr>
          <a:xfrm>
            <a:off x="3597219" y="3063208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27" name="Google Shape;427;p52"/>
          <p:cNvSpPr/>
          <p:nvPr/>
        </p:nvSpPr>
        <p:spPr>
          <a:xfrm>
            <a:off x="3913818" y="3063208"/>
            <a:ext cx="110400" cy="110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C800"/>
              </a:solidFill>
            </a:endParaRPr>
          </a:p>
        </p:txBody>
      </p:sp>
      <p:sp>
        <p:nvSpPr>
          <p:cNvPr id="428" name="Google Shape;428;p52"/>
          <p:cNvSpPr/>
          <p:nvPr/>
        </p:nvSpPr>
        <p:spPr>
          <a:xfrm>
            <a:off x="3280620" y="3536124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29" name="Google Shape;429;p52"/>
          <p:cNvSpPr/>
          <p:nvPr/>
        </p:nvSpPr>
        <p:spPr>
          <a:xfrm>
            <a:off x="3597219" y="3536124"/>
            <a:ext cx="110400" cy="110400"/>
          </a:xfrm>
          <a:prstGeom prst="ellipse">
            <a:avLst/>
          </a:prstGeom>
          <a:solidFill>
            <a:srgbClr val="2731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7316F"/>
              </a:solidFill>
            </a:endParaRPr>
          </a:p>
        </p:txBody>
      </p:sp>
      <p:sp>
        <p:nvSpPr>
          <p:cNvPr id="430" name="Google Shape;430;p52"/>
          <p:cNvSpPr/>
          <p:nvPr/>
        </p:nvSpPr>
        <p:spPr>
          <a:xfrm>
            <a:off x="3913818" y="3536124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31" name="Google Shape;431;p52"/>
          <p:cNvSpPr/>
          <p:nvPr/>
        </p:nvSpPr>
        <p:spPr>
          <a:xfrm>
            <a:off x="3280620" y="4023594"/>
            <a:ext cx="110400" cy="110400"/>
          </a:xfrm>
          <a:prstGeom prst="ellipse">
            <a:avLst/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5C4C0"/>
              </a:solidFill>
            </a:endParaRPr>
          </a:p>
        </p:txBody>
      </p:sp>
      <p:sp>
        <p:nvSpPr>
          <p:cNvPr id="432" name="Google Shape;432;p52"/>
          <p:cNvSpPr/>
          <p:nvPr/>
        </p:nvSpPr>
        <p:spPr>
          <a:xfrm>
            <a:off x="3597219" y="4023594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33" name="Google Shape;433;p52"/>
          <p:cNvSpPr/>
          <p:nvPr/>
        </p:nvSpPr>
        <p:spPr>
          <a:xfrm>
            <a:off x="3913818" y="4023594"/>
            <a:ext cx="110400" cy="110400"/>
          </a:xfrm>
          <a:prstGeom prst="ellipse">
            <a:avLst/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4326006" y="1595275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E7E7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주제 브레인스토밍, 기획 , 자료수집</a:t>
            </a:r>
            <a:endParaRPr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5" name="Google Shape;435;p52"/>
          <p:cNvSpPr txBox="1"/>
          <p:nvPr/>
        </p:nvSpPr>
        <p:spPr>
          <a:xfrm>
            <a:off x="4326006" y="1991977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E7E7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ERD 설계 , MySQL DB , 역할분담</a:t>
            </a:r>
            <a:endParaRPr sz="18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4326006" y="2453969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E7E7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기획안 발표</a:t>
            </a:r>
            <a:endParaRPr>
              <a:solidFill>
                <a:srgbClr val="7E7E7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7" name="Google Shape;437;p52"/>
          <p:cNvSpPr txBox="1"/>
          <p:nvPr/>
        </p:nvSpPr>
        <p:spPr>
          <a:xfrm>
            <a:off x="4326006" y="2977632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E7E7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웹페이지 개발</a:t>
            </a:r>
            <a:endParaRPr>
              <a:solidFill>
                <a:srgbClr val="7E7E7E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52"/>
          <p:cNvSpPr txBox="1"/>
          <p:nvPr/>
        </p:nvSpPr>
        <p:spPr>
          <a:xfrm>
            <a:off x="4326000" y="3374352"/>
            <a:ext cx="44139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E7E7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Merge, 발표준비, ppt제작</a:t>
            </a:r>
            <a:endParaRPr sz="18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39" name="Google Shape;439;p52"/>
          <p:cNvSpPr txBox="1"/>
          <p:nvPr/>
        </p:nvSpPr>
        <p:spPr>
          <a:xfrm>
            <a:off x="4326006" y="3861818"/>
            <a:ext cx="44139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E7E7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프로젝트 </a:t>
            </a:r>
            <a:r>
              <a:rPr lang="en">
                <a:solidFill>
                  <a:srgbClr val="7E7E7E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발표 </a:t>
            </a:r>
            <a:endParaRPr sz="1800">
              <a:solidFill>
                <a:schemeClr val="accen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0" name="Google Shape;440;p52"/>
          <p:cNvSpPr txBox="1"/>
          <p:nvPr/>
        </p:nvSpPr>
        <p:spPr>
          <a:xfrm>
            <a:off x="1094125" y="2068204"/>
            <a:ext cx="188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16F"/>
                </a:solidFill>
                <a:latin typeface="Montserrat"/>
                <a:ea typeface="Montserrat"/>
                <a:cs typeface="Montserrat"/>
                <a:sym typeface="Montserrat"/>
              </a:rPr>
              <a:t>6/15~6/17</a:t>
            </a:r>
            <a:endParaRPr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52"/>
          <p:cNvSpPr txBox="1"/>
          <p:nvPr/>
        </p:nvSpPr>
        <p:spPr>
          <a:xfrm>
            <a:off x="1094232" y="1595275"/>
            <a:ext cx="18846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7316F"/>
                </a:solidFill>
                <a:latin typeface="Montserrat"/>
                <a:ea typeface="Montserrat"/>
                <a:cs typeface="Montserrat"/>
                <a:sym typeface="Montserrat"/>
              </a:rPr>
              <a:t>6/14</a:t>
            </a:r>
            <a:endParaRPr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Google Shape;446;p53"/>
          <p:cNvGrpSpPr/>
          <p:nvPr/>
        </p:nvGrpSpPr>
        <p:grpSpPr>
          <a:xfrm>
            <a:off x="2775020" y="1403529"/>
            <a:ext cx="1307918" cy="1527593"/>
            <a:chOff x="238125" y="1617275"/>
            <a:chExt cx="1090750" cy="1273950"/>
          </a:xfrm>
        </p:grpSpPr>
        <p:sp>
          <p:nvSpPr>
            <p:cNvPr id="447" name="Google Shape;447;p53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3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53"/>
          <p:cNvSpPr txBox="1"/>
          <p:nvPr>
            <p:ph type="title"/>
          </p:nvPr>
        </p:nvSpPr>
        <p:spPr>
          <a:xfrm>
            <a:off x="1094125" y="281075"/>
            <a:ext cx="53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역할분담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50" name="Google Shape;450;p53"/>
          <p:cNvGrpSpPr/>
          <p:nvPr/>
        </p:nvGrpSpPr>
        <p:grpSpPr>
          <a:xfrm>
            <a:off x="5037320" y="1403529"/>
            <a:ext cx="1307918" cy="1527593"/>
            <a:chOff x="238125" y="1617275"/>
            <a:chExt cx="1090750" cy="1273950"/>
          </a:xfrm>
        </p:grpSpPr>
        <p:sp>
          <p:nvSpPr>
            <p:cNvPr id="451" name="Google Shape;451;p53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3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3" name="Google Shape;453;p53"/>
          <p:cNvGrpSpPr/>
          <p:nvPr/>
        </p:nvGrpSpPr>
        <p:grpSpPr>
          <a:xfrm>
            <a:off x="512720" y="1403529"/>
            <a:ext cx="1307918" cy="1527593"/>
            <a:chOff x="238125" y="1617275"/>
            <a:chExt cx="1090750" cy="1273950"/>
          </a:xfrm>
        </p:grpSpPr>
        <p:sp>
          <p:nvSpPr>
            <p:cNvPr id="454" name="Google Shape;454;p53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3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53"/>
          <p:cNvSpPr txBox="1"/>
          <p:nvPr>
            <p:ph idx="1" type="subTitle"/>
          </p:nvPr>
        </p:nvSpPr>
        <p:spPr>
          <a:xfrm>
            <a:off x="40175" y="31634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김민식</a:t>
            </a:r>
            <a:endParaRPr/>
          </a:p>
        </p:txBody>
      </p:sp>
      <p:sp>
        <p:nvSpPr>
          <p:cNvPr id="457" name="Google Shape;457;p53"/>
          <p:cNvSpPr txBox="1"/>
          <p:nvPr>
            <p:ph idx="2" type="subTitle"/>
          </p:nvPr>
        </p:nvSpPr>
        <p:spPr>
          <a:xfrm>
            <a:off x="40175" y="36332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카트, 주문, 결제기능</a:t>
            </a:r>
            <a:br>
              <a:rPr lang="en"/>
            </a:br>
            <a:r>
              <a:rPr lang="en"/>
              <a:t>Git관리</a:t>
            </a:r>
            <a:endParaRPr/>
          </a:p>
        </p:txBody>
      </p:sp>
      <p:sp>
        <p:nvSpPr>
          <p:cNvPr id="458" name="Google Shape;458;p53"/>
          <p:cNvSpPr txBox="1"/>
          <p:nvPr>
            <p:ph idx="3" type="subTitle"/>
          </p:nvPr>
        </p:nvSpPr>
        <p:spPr>
          <a:xfrm>
            <a:off x="2302500" y="31634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서예린</a:t>
            </a:r>
            <a:endParaRPr/>
          </a:p>
        </p:txBody>
      </p:sp>
      <p:sp>
        <p:nvSpPr>
          <p:cNvPr id="459" name="Google Shape;459;p53"/>
          <p:cNvSpPr txBox="1"/>
          <p:nvPr>
            <p:ph idx="4" type="subTitle"/>
          </p:nvPr>
        </p:nvSpPr>
        <p:spPr>
          <a:xfrm>
            <a:off x="2302500" y="36332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상품, 상품상세페이지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필터링 상품검색기능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Notion 관리</a:t>
            </a:r>
            <a:endParaRPr/>
          </a:p>
        </p:txBody>
      </p:sp>
      <p:sp>
        <p:nvSpPr>
          <p:cNvPr id="460" name="Google Shape;460;p53"/>
          <p:cNvSpPr txBox="1"/>
          <p:nvPr>
            <p:ph idx="5" type="subTitle"/>
          </p:nvPr>
        </p:nvSpPr>
        <p:spPr>
          <a:xfrm>
            <a:off x="4564825" y="31634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안원영</a:t>
            </a:r>
            <a:endParaRPr/>
          </a:p>
        </p:txBody>
      </p:sp>
      <p:sp>
        <p:nvSpPr>
          <p:cNvPr id="461" name="Google Shape;461;p53"/>
          <p:cNvSpPr txBox="1"/>
          <p:nvPr>
            <p:ph idx="6" type="subTitle"/>
          </p:nvPr>
        </p:nvSpPr>
        <p:spPr>
          <a:xfrm>
            <a:off x="4564825" y="36332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회원가입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회원정보페이지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ERDCloud 관리</a:t>
            </a:r>
            <a:endParaRPr/>
          </a:p>
        </p:txBody>
      </p:sp>
      <p:grpSp>
        <p:nvGrpSpPr>
          <p:cNvPr id="462" name="Google Shape;462;p53"/>
          <p:cNvGrpSpPr/>
          <p:nvPr/>
        </p:nvGrpSpPr>
        <p:grpSpPr>
          <a:xfrm>
            <a:off x="7366570" y="1403529"/>
            <a:ext cx="1307918" cy="1527593"/>
            <a:chOff x="238125" y="1617275"/>
            <a:chExt cx="1090750" cy="1273950"/>
          </a:xfrm>
        </p:grpSpPr>
        <p:sp>
          <p:nvSpPr>
            <p:cNvPr id="463" name="Google Shape;463;p53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3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Google Shape;465;p53"/>
          <p:cNvSpPr txBox="1"/>
          <p:nvPr>
            <p:ph idx="1" type="subTitle"/>
          </p:nvPr>
        </p:nvSpPr>
        <p:spPr>
          <a:xfrm>
            <a:off x="6894025" y="31634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유정아</a:t>
            </a:r>
            <a:endParaRPr/>
          </a:p>
        </p:txBody>
      </p:sp>
      <p:sp>
        <p:nvSpPr>
          <p:cNvPr id="466" name="Google Shape;466;p53"/>
          <p:cNvSpPr txBox="1"/>
          <p:nvPr>
            <p:ph idx="2" type="subTitle"/>
          </p:nvPr>
        </p:nvSpPr>
        <p:spPr>
          <a:xfrm>
            <a:off x="6894025" y="36332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메인페이지, 소개페이지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고객상담페이지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기획안작성</a:t>
            </a:r>
            <a:endParaRPr/>
          </a:p>
        </p:txBody>
      </p:sp>
      <p:grpSp>
        <p:nvGrpSpPr>
          <p:cNvPr id="467" name="Google Shape;467;p53"/>
          <p:cNvGrpSpPr/>
          <p:nvPr/>
        </p:nvGrpSpPr>
        <p:grpSpPr>
          <a:xfrm>
            <a:off x="1027129" y="1869358"/>
            <a:ext cx="360338" cy="404889"/>
            <a:chOff x="8047661" y="1501037"/>
            <a:chExt cx="278404" cy="355260"/>
          </a:xfrm>
        </p:grpSpPr>
        <p:sp>
          <p:nvSpPr>
            <p:cNvPr id="468" name="Google Shape;468;p53"/>
            <p:cNvSpPr/>
            <p:nvPr/>
          </p:nvSpPr>
          <p:spPr>
            <a:xfrm>
              <a:off x="8147611" y="1622815"/>
              <a:ext cx="10581" cy="16220"/>
            </a:xfrm>
            <a:custGeom>
              <a:rect b="b" l="l" r="r" t="t"/>
              <a:pathLst>
                <a:path extrusionOk="0" h="512" w="334">
                  <a:moveTo>
                    <a:pt x="167" y="0"/>
                  </a:moveTo>
                  <a:cubicBezTo>
                    <a:pt x="84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84" y="512"/>
                    <a:pt x="167" y="512"/>
                  </a:cubicBezTo>
                  <a:cubicBezTo>
                    <a:pt x="251" y="512"/>
                    <a:pt x="334" y="429"/>
                    <a:pt x="334" y="345"/>
                  </a:cubicBezTo>
                  <a:lnTo>
                    <a:pt x="334" y="167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8214741" y="1622815"/>
              <a:ext cx="10233" cy="16220"/>
            </a:xfrm>
            <a:custGeom>
              <a:rect b="b" l="l" r="r" t="t"/>
              <a:pathLst>
                <a:path extrusionOk="0" h="512" w="323">
                  <a:moveTo>
                    <a:pt x="168" y="0"/>
                  </a:moveTo>
                  <a:cubicBezTo>
                    <a:pt x="72" y="0"/>
                    <a:pt x="1" y="71"/>
                    <a:pt x="1" y="167"/>
                  </a:cubicBezTo>
                  <a:lnTo>
                    <a:pt x="1" y="345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22" y="429"/>
                    <a:pt x="322" y="345"/>
                  </a:cubicBezTo>
                  <a:lnTo>
                    <a:pt x="322" y="167"/>
                  </a:lnTo>
                  <a:cubicBezTo>
                    <a:pt x="322" y="71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3"/>
            <p:cNvSpPr/>
            <p:nvPr/>
          </p:nvSpPr>
          <p:spPr>
            <a:xfrm>
              <a:off x="8163451" y="16613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1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691" y="509"/>
                  </a:cubicBezTo>
                  <a:cubicBezTo>
                    <a:pt x="965" y="509"/>
                    <a:pt x="1203" y="426"/>
                    <a:pt x="1334" y="283"/>
                  </a:cubicBezTo>
                  <a:cubicBezTo>
                    <a:pt x="1429" y="224"/>
                    <a:pt x="1429" y="128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88"/>
                    <a:pt x="715" y="188"/>
                  </a:cubicBezTo>
                  <a:cubicBezTo>
                    <a:pt x="501" y="188"/>
                    <a:pt x="358" y="105"/>
                    <a:pt x="298" y="45"/>
                  </a:cubicBezTo>
                  <a:cubicBezTo>
                    <a:pt x="269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3"/>
            <p:cNvSpPr/>
            <p:nvPr/>
          </p:nvSpPr>
          <p:spPr>
            <a:xfrm>
              <a:off x="8047661" y="1501037"/>
              <a:ext cx="278404" cy="355260"/>
            </a:xfrm>
            <a:custGeom>
              <a:rect b="b" l="l" r="r" t="t"/>
              <a:pathLst>
                <a:path extrusionOk="0" h="11214" w="8788">
                  <a:moveTo>
                    <a:pt x="5358" y="344"/>
                  </a:moveTo>
                  <a:lnTo>
                    <a:pt x="5823" y="808"/>
                  </a:lnTo>
                  <a:cubicBezTo>
                    <a:pt x="5858" y="844"/>
                    <a:pt x="5894" y="856"/>
                    <a:pt x="5942" y="856"/>
                  </a:cubicBezTo>
                  <a:lnTo>
                    <a:pt x="6751" y="856"/>
                  </a:lnTo>
                  <a:lnTo>
                    <a:pt x="6477" y="1510"/>
                  </a:lnTo>
                  <a:cubicBezTo>
                    <a:pt x="6465" y="1558"/>
                    <a:pt x="6465" y="1618"/>
                    <a:pt x="6489" y="1653"/>
                  </a:cubicBezTo>
                  <a:cubicBezTo>
                    <a:pt x="6525" y="1701"/>
                    <a:pt x="6573" y="1737"/>
                    <a:pt x="6632" y="1737"/>
                  </a:cubicBezTo>
                  <a:lnTo>
                    <a:pt x="7287" y="1737"/>
                  </a:lnTo>
                  <a:lnTo>
                    <a:pt x="7001" y="2570"/>
                  </a:lnTo>
                  <a:cubicBezTo>
                    <a:pt x="6989" y="2630"/>
                    <a:pt x="7001" y="2689"/>
                    <a:pt x="7049" y="2725"/>
                  </a:cubicBezTo>
                  <a:lnTo>
                    <a:pt x="7311" y="2999"/>
                  </a:lnTo>
                  <a:lnTo>
                    <a:pt x="7025" y="3677"/>
                  </a:lnTo>
                  <a:cubicBezTo>
                    <a:pt x="6989" y="3665"/>
                    <a:pt x="6942" y="3665"/>
                    <a:pt x="6882" y="3665"/>
                  </a:cubicBezTo>
                  <a:lnTo>
                    <a:pt x="6608" y="3665"/>
                  </a:lnTo>
                  <a:cubicBezTo>
                    <a:pt x="6513" y="3665"/>
                    <a:pt x="6418" y="3582"/>
                    <a:pt x="6418" y="3475"/>
                  </a:cubicBezTo>
                  <a:lnTo>
                    <a:pt x="6418" y="3118"/>
                  </a:lnTo>
                  <a:cubicBezTo>
                    <a:pt x="6418" y="3058"/>
                    <a:pt x="6394" y="3011"/>
                    <a:pt x="6346" y="2987"/>
                  </a:cubicBezTo>
                  <a:lnTo>
                    <a:pt x="5287" y="2284"/>
                  </a:lnTo>
                  <a:cubicBezTo>
                    <a:pt x="5261" y="2265"/>
                    <a:pt x="5227" y="2256"/>
                    <a:pt x="5194" y="2256"/>
                  </a:cubicBezTo>
                  <a:cubicBezTo>
                    <a:pt x="5168" y="2256"/>
                    <a:pt x="5141" y="2262"/>
                    <a:pt x="5120" y="2272"/>
                  </a:cubicBezTo>
                  <a:cubicBezTo>
                    <a:pt x="5061" y="2296"/>
                    <a:pt x="5037" y="2356"/>
                    <a:pt x="5037" y="2415"/>
                  </a:cubicBezTo>
                  <a:lnTo>
                    <a:pt x="5037" y="2832"/>
                  </a:lnTo>
                  <a:lnTo>
                    <a:pt x="4049" y="2272"/>
                  </a:lnTo>
                  <a:cubicBezTo>
                    <a:pt x="4022" y="2255"/>
                    <a:pt x="3994" y="2247"/>
                    <a:pt x="3967" y="2247"/>
                  </a:cubicBezTo>
                  <a:cubicBezTo>
                    <a:pt x="3919" y="2247"/>
                    <a:pt x="3872" y="2270"/>
                    <a:pt x="3834" y="2308"/>
                  </a:cubicBezTo>
                  <a:lnTo>
                    <a:pt x="3560" y="2725"/>
                  </a:lnTo>
                  <a:lnTo>
                    <a:pt x="3156" y="2534"/>
                  </a:lnTo>
                  <a:cubicBezTo>
                    <a:pt x="3132" y="2521"/>
                    <a:pt x="3108" y="2515"/>
                    <a:pt x="3084" y="2515"/>
                  </a:cubicBezTo>
                  <a:cubicBezTo>
                    <a:pt x="3024" y="2515"/>
                    <a:pt x="2967" y="2554"/>
                    <a:pt x="2941" y="2606"/>
                  </a:cubicBezTo>
                  <a:cubicBezTo>
                    <a:pt x="2894" y="2701"/>
                    <a:pt x="2941" y="2784"/>
                    <a:pt x="3013" y="2832"/>
                  </a:cubicBezTo>
                  <a:lnTo>
                    <a:pt x="3537" y="3082"/>
                  </a:lnTo>
                  <a:cubicBezTo>
                    <a:pt x="3561" y="3094"/>
                    <a:pt x="3587" y="3101"/>
                    <a:pt x="3613" y="3101"/>
                  </a:cubicBezTo>
                  <a:cubicBezTo>
                    <a:pt x="3661" y="3101"/>
                    <a:pt x="3708" y="3077"/>
                    <a:pt x="3739" y="3022"/>
                  </a:cubicBezTo>
                  <a:lnTo>
                    <a:pt x="4013" y="2630"/>
                  </a:lnTo>
                  <a:lnTo>
                    <a:pt x="5108" y="3249"/>
                  </a:lnTo>
                  <a:cubicBezTo>
                    <a:pt x="5132" y="3267"/>
                    <a:pt x="5162" y="3275"/>
                    <a:pt x="5192" y="3275"/>
                  </a:cubicBezTo>
                  <a:cubicBezTo>
                    <a:pt x="5221" y="3275"/>
                    <a:pt x="5251" y="3267"/>
                    <a:pt x="5275" y="3249"/>
                  </a:cubicBezTo>
                  <a:cubicBezTo>
                    <a:pt x="5322" y="3225"/>
                    <a:pt x="5346" y="3165"/>
                    <a:pt x="5346" y="3106"/>
                  </a:cubicBezTo>
                  <a:lnTo>
                    <a:pt x="5346" y="2701"/>
                  </a:lnTo>
                  <a:lnTo>
                    <a:pt x="6073" y="3177"/>
                  </a:lnTo>
                  <a:lnTo>
                    <a:pt x="6073" y="3439"/>
                  </a:lnTo>
                  <a:cubicBezTo>
                    <a:pt x="6073" y="3725"/>
                    <a:pt x="6311" y="3963"/>
                    <a:pt x="6596" y="3963"/>
                  </a:cubicBezTo>
                  <a:lnTo>
                    <a:pt x="6870" y="3963"/>
                  </a:lnTo>
                  <a:cubicBezTo>
                    <a:pt x="6942" y="3963"/>
                    <a:pt x="7013" y="3999"/>
                    <a:pt x="7073" y="4058"/>
                  </a:cubicBezTo>
                  <a:cubicBezTo>
                    <a:pt x="7132" y="4118"/>
                    <a:pt x="7144" y="4189"/>
                    <a:pt x="7144" y="4261"/>
                  </a:cubicBezTo>
                  <a:cubicBezTo>
                    <a:pt x="7132" y="4392"/>
                    <a:pt x="7001" y="4511"/>
                    <a:pt x="6846" y="4511"/>
                  </a:cubicBezTo>
                  <a:lnTo>
                    <a:pt x="6775" y="4511"/>
                  </a:lnTo>
                  <a:lnTo>
                    <a:pt x="6775" y="4499"/>
                  </a:lnTo>
                  <a:cubicBezTo>
                    <a:pt x="6775" y="4416"/>
                    <a:pt x="6704" y="4332"/>
                    <a:pt x="6608" y="4332"/>
                  </a:cubicBezTo>
                  <a:cubicBezTo>
                    <a:pt x="6525" y="4332"/>
                    <a:pt x="6454" y="4416"/>
                    <a:pt x="6454" y="4499"/>
                  </a:cubicBezTo>
                  <a:cubicBezTo>
                    <a:pt x="6454" y="5666"/>
                    <a:pt x="5501" y="6618"/>
                    <a:pt x="4334" y="6618"/>
                  </a:cubicBezTo>
                  <a:cubicBezTo>
                    <a:pt x="4320" y="6618"/>
                    <a:pt x="4306" y="6619"/>
                    <a:pt x="4292" y="6619"/>
                  </a:cubicBezTo>
                  <a:cubicBezTo>
                    <a:pt x="3180" y="6619"/>
                    <a:pt x="2263" y="5687"/>
                    <a:pt x="2263" y="4535"/>
                  </a:cubicBezTo>
                  <a:cubicBezTo>
                    <a:pt x="2263" y="4439"/>
                    <a:pt x="2191" y="4368"/>
                    <a:pt x="2108" y="4368"/>
                  </a:cubicBezTo>
                  <a:cubicBezTo>
                    <a:pt x="2013" y="4368"/>
                    <a:pt x="1941" y="4439"/>
                    <a:pt x="1941" y="4535"/>
                  </a:cubicBezTo>
                  <a:lnTo>
                    <a:pt x="1941" y="4546"/>
                  </a:lnTo>
                  <a:lnTo>
                    <a:pt x="1834" y="4546"/>
                  </a:lnTo>
                  <a:cubicBezTo>
                    <a:pt x="1763" y="4546"/>
                    <a:pt x="1691" y="4511"/>
                    <a:pt x="1632" y="4451"/>
                  </a:cubicBezTo>
                  <a:cubicBezTo>
                    <a:pt x="1572" y="4392"/>
                    <a:pt x="1548" y="4320"/>
                    <a:pt x="1548" y="4249"/>
                  </a:cubicBezTo>
                  <a:cubicBezTo>
                    <a:pt x="1572" y="4118"/>
                    <a:pt x="1703" y="3999"/>
                    <a:pt x="1846" y="3999"/>
                  </a:cubicBezTo>
                  <a:lnTo>
                    <a:pt x="2084" y="3999"/>
                  </a:lnTo>
                  <a:cubicBezTo>
                    <a:pt x="2370" y="3999"/>
                    <a:pt x="2608" y="3761"/>
                    <a:pt x="2608" y="3475"/>
                  </a:cubicBezTo>
                  <a:lnTo>
                    <a:pt x="2608" y="2415"/>
                  </a:lnTo>
                  <a:cubicBezTo>
                    <a:pt x="2608" y="2332"/>
                    <a:pt x="2536" y="2249"/>
                    <a:pt x="2441" y="2249"/>
                  </a:cubicBezTo>
                  <a:cubicBezTo>
                    <a:pt x="2358" y="2249"/>
                    <a:pt x="2286" y="2332"/>
                    <a:pt x="2286" y="2415"/>
                  </a:cubicBezTo>
                  <a:lnTo>
                    <a:pt x="2286" y="3475"/>
                  </a:lnTo>
                  <a:cubicBezTo>
                    <a:pt x="2286" y="3582"/>
                    <a:pt x="2191" y="3665"/>
                    <a:pt x="2084" y="3665"/>
                  </a:cubicBezTo>
                  <a:lnTo>
                    <a:pt x="1846" y="3665"/>
                  </a:lnTo>
                  <a:cubicBezTo>
                    <a:pt x="1786" y="3665"/>
                    <a:pt x="1727" y="3677"/>
                    <a:pt x="1691" y="3701"/>
                  </a:cubicBezTo>
                  <a:lnTo>
                    <a:pt x="1405" y="2999"/>
                  </a:lnTo>
                  <a:lnTo>
                    <a:pt x="1667" y="2725"/>
                  </a:lnTo>
                  <a:cubicBezTo>
                    <a:pt x="1715" y="2689"/>
                    <a:pt x="1727" y="2630"/>
                    <a:pt x="1715" y="2570"/>
                  </a:cubicBezTo>
                  <a:lnTo>
                    <a:pt x="1429" y="1737"/>
                  </a:lnTo>
                  <a:lnTo>
                    <a:pt x="1905" y="1737"/>
                  </a:lnTo>
                  <a:cubicBezTo>
                    <a:pt x="2001" y="1737"/>
                    <a:pt x="2072" y="1653"/>
                    <a:pt x="2072" y="1570"/>
                  </a:cubicBezTo>
                  <a:lnTo>
                    <a:pt x="2072" y="856"/>
                  </a:lnTo>
                  <a:lnTo>
                    <a:pt x="2786" y="856"/>
                  </a:lnTo>
                  <a:cubicBezTo>
                    <a:pt x="2822" y="856"/>
                    <a:pt x="2858" y="832"/>
                    <a:pt x="2894" y="820"/>
                  </a:cubicBezTo>
                  <a:lnTo>
                    <a:pt x="3537" y="344"/>
                  </a:lnTo>
                  <a:lnTo>
                    <a:pt x="4156" y="510"/>
                  </a:lnTo>
                  <a:lnTo>
                    <a:pt x="4215" y="510"/>
                  </a:lnTo>
                  <a:lnTo>
                    <a:pt x="5358" y="344"/>
                  </a:lnTo>
                  <a:close/>
                  <a:moveTo>
                    <a:pt x="2882" y="7225"/>
                  </a:moveTo>
                  <a:lnTo>
                    <a:pt x="4096" y="7892"/>
                  </a:lnTo>
                  <a:lnTo>
                    <a:pt x="3203" y="8654"/>
                  </a:lnTo>
                  <a:lnTo>
                    <a:pt x="3191" y="8654"/>
                  </a:lnTo>
                  <a:lnTo>
                    <a:pt x="2644" y="7690"/>
                  </a:lnTo>
                  <a:lnTo>
                    <a:pt x="2858" y="7225"/>
                  </a:lnTo>
                  <a:close/>
                  <a:moveTo>
                    <a:pt x="5442" y="6737"/>
                  </a:moveTo>
                  <a:lnTo>
                    <a:pt x="5442" y="7094"/>
                  </a:lnTo>
                  <a:lnTo>
                    <a:pt x="5239" y="7190"/>
                  </a:lnTo>
                  <a:cubicBezTo>
                    <a:pt x="5168" y="7237"/>
                    <a:pt x="5144" y="7344"/>
                    <a:pt x="5180" y="7416"/>
                  </a:cubicBezTo>
                  <a:cubicBezTo>
                    <a:pt x="5212" y="7465"/>
                    <a:pt x="5273" y="7497"/>
                    <a:pt x="5331" y="7497"/>
                  </a:cubicBezTo>
                  <a:cubicBezTo>
                    <a:pt x="5357" y="7497"/>
                    <a:pt x="5383" y="7490"/>
                    <a:pt x="5406" y="7475"/>
                  </a:cubicBezTo>
                  <a:lnTo>
                    <a:pt x="5882" y="7213"/>
                  </a:lnTo>
                  <a:lnTo>
                    <a:pt x="5894" y="7213"/>
                  </a:lnTo>
                  <a:lnTo>
                    <a:pt x="6120" y="7666"/>
                  </a:lnTo>
                  <a:lnTo>
                    <a:pt x="5573" y="8654"/>
                  </a:lnTo>
                  <a:lnTo>
                    <a:pt x="5561" y="8654"/>
                  </a:lnTo>
                  <a:lnTo>
                    <a:pt x="4668" y="7892"/>
                  </a:lnTo>
                  <a:lnTo>
                    <a:pt x="4811" y="7821"/>
                  </a:lnTo>
                  <a:cubicBezTo>
                    <a:pt x="4882" y="7773"/>
                    <a:pt x="4918" y="7666"/>
                    <a:pt x="4870" y="7594"/>
                  </a:cubicBezTo>
                  <a:cubicBezTo>
                    <a:pt x="4837" y="7545"/>
                    <a:pt x="4782" y="7513"/>
                    <a:pt x="4724" y="7513"/>
                  </a:cubicBezTo>
                  <a:cubicBezTo>
                    <a:pt x="4697" y="7513"/>
                    <a:pt x="4670" y="7520"/>
                    <a:pt x="4644" y="7535"/>
                  </a:cubicBezTo>
                  <a:lnTo>
                    <a:pt x="4382" y="7690"/>
                  </a:lnTo>
                  <a:lnTo>
                    <a:pt x="3310" y="7094"/>
                  </a:lnTo>
                  <a:lnTo>
                    <a:pt x="3310" y="6737"/>
                  </a:lnTo>
                  <a:cubicBezTo>
                    <a:pt x="3632" y="6892"/>
                    <a:pt x="3989" y="6975"/>
                    <a:pt x="4382" y="6975"/>
                  </a:cubicBezTo>
                  <a:cubicBezTo>
                    <a:pt x="4763" y="6975"/>
                    <a:pt x="5120" y="6880"/>
                    <a:pt x="5442" y="6737"/>
                  </a:cubicBezTo>
                  <a:close/>
                  <a:moveTo>
                    <a:pt x="4382" y="8071"/>
                  </a:moveTo>
                  <a:lnTo>
                    <a:pt x="4572" y="8237"/>
                  </a:lnTo>
                  <a:lnTo>
                    <a:pt x="4560" y="9630"/>
                  </a:lnTo>
                  <a:lnTo>
                    <a:pt x="4203" y="9630"/>
                  </a:lnTo>
                  <a:cubicBezTo>
                    <a:pt x="4203" y="9630"/>
                    <a:pt x="4191" y="9630"/>
                    <a:pt x="4191" y="9619"/>
                  </a:cubicBezTo>
                  <a:lnTo>
                    <a:pt x="4191" y="8237"/>
                  </a:lnTo>
                  <a:lnTo>
                    <a:pt x="4382" y="8071"/>
                  </a:lnTo>
                  <a:close/>
                  <a:moveTo>
                    <a:pt x="453" y="8726"/>
                  </a:moveTo>
                  <a:lnTo>
                    <a:pt x="1393" y="9535"/>
                  </a:lnTo>
                  <a:cubicBezTo>
                    <a:pt x="1512" y="9630"/>
                    <a:pt x="1584" y="9785"/>
                    <a:pt x="1584" y="9928"/>
                  </a:cubicBezTo>
                  <a:lnTo>
                    <a:pt x="1584" y="10107"/>
                  </a:lnTo>
                  <a:lnTo>
                    <a:pt x="334" y="9833"/>
                  </a:lnTo>
                  <a:lnTo>
                    <a:pt x="334" y="9178"/>
                  </a:lnTo>
                  <a:cubicBezTo>
                    <a:pt x="334" y="9011"/>
                    <a:pt x="369" y="8857"/>
                    <a:pt x="453" y="8726"/>
                  </a:cubicBezTo>
                  <a:close/>
                  <a:moveTo>
                    <a:pt x="3504" y="0"/>
                  </a:moveTo>
                  <a:cubicBezTo>
                    <a:pt x="3468" y="0"/>
                    <a:pt x="3431" y="17"/>
                    <a:pt x="3406" y="34"/>
                  </a:cubicBezTo>
                  <a:lnTo>
                    <a:pt x="2751" y="522"/>
                  </a:lnTo>
                  <a:lnTo>
                    <a:pt x="1941" y="522"/>
                  </a:lnTo>
                  <a:cubicBezTo>
                    <a:pt x="1846" y="522"/>
                    <a:pt x="1774" y="606"/>
                    <a:pt x="1774" y="689"/>
                  </a:cubicBezTo>
                  <a:lnTo>
                    <a:pt x="1774" y="1403"/>
                  </a:lnTo>
                  <a:lnTo>
                    <a:pt x="1239" y="1403"/>
                  </a:lnTo>
                  <a:cubicBezTo>
                    <a:pt x="1179" y="1403"/>
                    <a:pt x="1131" y="1439"/>
                    <a:pt x="1108" y="1475"/>
                  </a:cubicBezTo>
                  <a:cubicBezTo>
                    <a:pt x="1072" y="1522"/>
                    <a:pt x="1060" y="1582"/>
                    <a:pt x="1072" y="1629"/>
                  </a:cubicBezTo>
                  <a:lnTo>
                    <a:pt x="1382" y="2582"/>
                  </a:lnTo>
                  <a:lnTo>
                    <a:pt x="1108" y="2868"/>
                  </a:lnTo>
                  <a:cubicBezTo>
                    <a:pt x="1060" y="2903"/>
                    <a:pt x="1048" y="2987"/>
                    <a:pt x="1072" y="3046"/>
                  </a:cubicBezTo>
                  <a:lnTo>
                    <a:pt x="1417" y="3892"/>
                  </a:lnTo>
                  <a:cubicBezTo>
                    <a:pt x="1322" y="3975"/>
                    <a:pt x="1262" y="4106"/>
                    <a:pt x="1251" y="4249"/>
                  </a:cubicBezTo>
                  <a:cubicBezTo>
                    <a:pt x="1239" y="4404"/>
                    <a:pt x="1298" y="4582"/>
                    <a:pt x="1405" y="4701"/>
                  </a:cubicBezTo>
                  <a:cubicBezTo>
                    <a:pt x="1524" y="4832"/>
                    <a:pt x="1679" y="4904"/>
                    <a:pt x="1846" y="4904"/>
                  </a:cubicBezTo>
                  <a:lnTo>
                    <a:pt x="1965" y="4904"/>
                  </a:lnTo>
                  <a:cubicBezTo>
                    <a:pt x="2060" y="5582"/>
                    <a:pt x="2441" y="6190"/>
                    <a:pt x="2989" y="6571"/>
                  </a:cubicBezTo>
                  <a:lnTo>
                    <a:pt x="2989" y="6940"/>
                  </a:lnTo>
                  <a:cubicBezTo>
                    <a:pt x="2953" y="6928"/>
                    <a:pt x="2917" y="6922"/>
                    <a:pt x="2883" y="6922"/>
                  </a:cubicBezTo>
                  <a:cubicBezTo>
                    <a:pt x="2849" y="6922"/>
                    <a:pt x="2816" y="6928"/>
                    <a:pt x="2786" y="6940"/>
                  </a:cubicBezTo>
                  <a:cubicBezTo>
                    <a:pt x="2691" y="6963"/>
                    <a:pt x="2620" y="7035"/>
                    <a:pt x="2572" y="7118"/>
                  </a:cubicBezTo>
                  <a:lnTo>
                    <a:pt x="2322" y="7618"/>
                  </a:lnTo>
                  <a:lnTo>
                    <a:pt x="881" y="8035"/>
                  </a:lnTo>
                  <a:cubicBezTo>
                    <a:pt x="358" y="8190"/>
                    <a:pt x="0" y="8666"/>
                    <a:pt x="0" y="9202"/>
                  </a:cubicBezTo>
                  <a:lnTo>
                    <a:pt x="0" y="11047"/>
                  </a:lnTo>
                  <a:cubicBezTo>
                    <a:pt x="0" y="11131"/>
                    <a:pt x="72" y="11214"/>
                    <a:pt x="167" y="11214"/>
                  </a:cubicBezTo>
                  <a:cubicBezTo>
                    <a:pt x="250" y="11214"/>
                    <a:pt x="334" y="11131"/>
                    <a:pt x="334" y="11047"/>
                  </a:cubicBezTo>
                  <a:lnTo>
                    <a:pt x="334" y="10202"/>
                  </a:lnTo>
                  <a:lnTo>
                    <a:pt x="1584" y="10476"/>
                  </a:lnTo>
                  <a:lnTo>
                    <a:pt x="1584" y="11047"/>
                  </a:lnTo>
                  <a:cubicBezTo>
                    <a:pt x="1584" y="11131"/>
                    <a:pt x="1655" y="11214"/>
                    <a:pt x="1739" y="11214"/>
                  </a:cubicBezTo>
                  <a:cubicBezTo>
                    <a:pt x="1834" y="11214"/>
                    <a:pt x="1905" y="11131"/>
                    <a:pt x="1905" y="11047"/>
                  </a:cubicBezTo>
                  <a:lnTo>
                    <a:pt x="1905" y="9952"/>
                  </a:lnTo>
                  <a:cubicBezTo>
                    <a:pt x="1905" y="9690"/>
                    <a:pt x="1798" y="9452"/>
                    <a:pt x="1608" y="9297"/>
                  </a:cubicBezTo>
                  <a:lnTo>
                    <a:pt x="667" y="8487"/>
                  </a:lnTo>
                  <a:cubicBezTo>
                    <a:pt x="762" y="8416"/>
                    <a:pt x="870" y="8368"/>
                    <a:pt x="965" y="8345"/>
                  </a:cubicBezTo>
                  <a:lnTo>
                    <a:pt x="2382" y="7928"/>
                  </a:lnTo>
                  <a:lnTo>
                    <a:pt x="2906" y="8833"/>
                  </a:lnTo>
                  <a:cubicBezTo>
                    <a:pt x="2953" y="8916"/>
                    <a:pt x="3036" y="8976"/>
                    <a:pt x="3144" y="8999"/>
                  </a:cubicBezTo>
                  <a:lnTo>
                    <a:pt x="3203" y="8999"/>
                  </a:lnTo>
                  <a:cubicBezTo>
                    <a:pt x="3275" y="8999"/>
                    <a:pt x="3370" y="8964"/>
                    <a:pt x="3429" y="8916"/>
                  </a:cubicBezTo>
                  <a:lnTo>
                    <a:pt x="3870" y="8535"/>
                  </a:lnTo>
                  <a:lnTo>
                    <a:pt x="3870" y="9630"/>
                  </a:lnTo>
                  <a:cubicBezTo>
                    <a:pt x="3870" y="9833"/>
                    <a:pt x="4025" y="9976"/>
                    <a:pt x="4215" y="9976"/>
                  </a:cubicBezTo>
                  <a:lnTo>
                    <a:pt x="4572" y="9976"/>
                  </a:lnTo>
                  <a:cubicBezTo>
                    <a:pt x="4763" y="9976"/>
                    <a:pt x="4918" y="9833"/>
                    <a:pt x="4918" y="9630"/>
                  </a:cubicBezTo>
                  <a:lnTo>
                    <a:pt x="4918" y="8535"/>
                  </a:lnTo>
                  <a:lnTo>
                    <a:pt x="5358" y="8916"/>
                  </a:lnTo>
                  <a:cubicBezTo>
                    <a:pt x="5418" y="8976"/>
                    <a:pt x="5489" y="8999"/>
                    <a:pt x="5584" y="8999"/>
                  </a:cubicBezTo>
                  <a:lnTo>
                    <a:pt x="5644" y="8999"/>
                  </a:lnTo>
                  <a:cubicBezTo>
                    <a:pt x="5751" y="8976"/>
                    <a:pt x="5834" y="8916"/>
                    <a:pt x="5882" y="8833"/>
                  </a:cubicBezTo>
                  <a:lnTo>
                    <a:pt x="6406" y="7928"/>
                  </a:lnTo>
                  <a:lnTo>
                    <a:pt x="7811" y="8345"/>
                  </a:lnTo>
                  <a:cubicBezTo>
                    <a:pt x="7918" y="8368"/>
                    <a:pt x="8025" y="8428"/>
                    <a:pt x="8109" y="8487"/>
                  </a:cubicBezTo>
                  <a:lnTo>
                    <a:pt x="7180" y="9297"/>
                  </a:lnTo>
                  <a:cubicBezTo>
                    <a:pt x="6977" y="9452"/>
                    <a:pt x="6882" y="9690"/>
                    <a:pt x="6882" y="9952"/>
                  </a:cubicBezTo>
                  <a:lnTo>
                    <a:pt x="6882" y="11035"/>
                  </a:lnTo>
                  <a:cubicBezTo>
                    <a:pt x="6882" y="11119"/>
                    <a:pt x="6954" y="11202"/>
                    <a:pt x="7037" y="11202"/>
                  </a:cubicBezTo>
                  <a:cubicBezTo>
                    <a:pt x="7132" y="11202"/>
                    <a:pt x="7204" y="11119"/>
                    <a:pt x="7204" y="11035"/>
                  </a:cubicBezTo>
                  <a:lnTo>
                    <a:pt x="7204" y="10464"/>
                  </a:lnTo>
                  <a:lnTo>
                    <a:pt x="7430" y="10428"/>
                  </a:lnTo>
                  <a:cubicBezTo>
                    <a:pt x="7513" y="10404"/>
                    <a:pt x="7573" y="10321"/>
                    <a:pt x="7549" y="10226"/>
                  </a:cubicBezTo>
                  <a:cubicBezTo>
                    <a:pt x="7539" y="10155"/>
                    <a:pt x="7469" y="10101"/>
                    <a:pt x="7397" y="10101"/>
                  </a:cubicBezTo>
                  <a:cubicBezTo>
                    <a:pt x="7384" y="10101"/>
                    <a:pt x="7371" y="10103"/>
                    <a:pt x="7358" y="10107"/>
                  </a:cubicBezTo>
                  <a:lnTo>
                    <a:pt x="7204" y="10142"/>
                  </a:lnTo>
                  <a:lnTo>
                    <a:pt x="7204" y="9952"/>
                  </a:lnTo>
                  <a:cubicBezTo>
                    <a:pt x="7204" y="9785"/>
                    <a:pt x="7275" y="9630"/>
                    <a:pt x="7394" y="9547"/>
                  </a:cubicBezTo>
                  <a:lnTo>
                    <a:pt x="8335" y="8737"/>
                  </a:lnTo>
                  <a:cubicBezTo>
                    <a:pt x="8406" y="8880"/>
                    <a:pt x="8454" y="9023"/>
                    <a:pt x="8454" y="9190"/>
                  </a:cubicBezTo>
                  <a:lnTo>
                    <a:pt x="8454" y="9845"/>
                  </a:lnTo>
                  <a:lnTo>
                    <a:pt x="8049" y="9928"/>
                  </a:lnTo>
                  <a:cubicBezTo>
                    <a:pt x="7966" y="9952"/>
                    <a:pt x="7906" y="10035"/>
                    <a:pt x="7930" y="10131"/>
                  </a:cubicBezTo>
                  <a:cubicBezTo>
                    <a:pt x="7954" y="10202"/>
                    <a:pt x="8025" y="10261"/>
                    <a:pt x="8097" y="10261"/>
                  </a:cubicBezTo>
                  <a:lnTo>
                    <a:pt x="8132" y="10261"/>
                  </a:lnTo>
                  <a:lnTo>
                    <a:pt x="8454" y="10190"/>
                  </a:lnTo>
                  <a:lnTo>
                    <a:pt x="8454" y="11035"/>
                  </a:lnTo>
                  <a:cubicBezTo>
                    <a:pt x="8454" y="11119"/>
                    <a:pt x="8525" y="11202"/>
                    <a:pt x="8621" y="11202"/>
                  </a:cubicBezTo>
                  <a:cubicBezTo>
                    <a:pt x="8704" y="11202"/>
                    <a:pt x="8787" y="11119"/>
                    <a:pt x="8787" y="11035"/>
                  </a:cubicBezTo>
                  <a:lnTo>
                    <a:pt x="8751" y="9190"/>
                  </a:lnTo>
                  <a:cubicBezTo>
                    <a:pt x="8751" y="8654"/>
                    <a:pt x="8394" y="8178"/>
                    <a:pt x="7870" y="8023"/>
                  </a:cubicBezTo>
                  <a:lnTo>
                    <a:pt x="6430" y="7606"/>
                  </a:lnTo>
                  <a:lnTo>
                    <a:pt x="6180" y="7106"/>
                  </a:lnTo>
                  <a:cubicBezTo>
                    <a:pt x="6132" y="7011"/>
                    <a:pt x="6061" y="6952"/>
                    <a:pt x="5965" y="6928"/>
                  </a:cubicBezTo>
                  <a:cubicBezTo>
                    <a:pt x="5930" y="6922"/>
                    <a:pt x="5894" y="6919"/>
                    <a:pt x="5860" y="6919"/>
                  </a:cubicBezTo>
                  <a:cubicBezTo>
                    <a:pt x="5826" y="6919"/>
                    <a:pt x="5793" y="6922"/>
                    <a:pt x="5763" y="6928"/>
                  </a:cubicBezTo>
                  <a:lnTo>
                    <a:pt x="5763" y="6559"/>
                  </a:lnTo>
                  <a:cubicBezTo>
                    <a:pt x="6311" y="6166"/>
                    <a:pt x="6704" y="5570"/>
                    <a:pt x="6787" y="4892"/>
                  </a:cubicBezTo>
                  <a:lnTo>
                    <a:pt x="6894" y="4892"/>
                  </a:lnTo>
                  <a:cubicBezTo>
                    <a:pt x="7216" y="4892"/>
                    <a:pt x="7489" y="4654"/>
                    <a:pt x="7513" y="4356"/>
                  </a:cubicBezTo>
                  <a:cubicBezTo>
                    <a:pt x="7537" y="4189"/>
                    <a:pt x="7478" y="4011"/>
                    <a:pt x="7370" y="3892"/>
                  </a:cubicBezTo>
                  <a:lnTo>
                    <a:pt x="7358" y="3868"/>
                  </a:lnTo>
                  <a:lnTo>
                    <a:pt x="7680" y="3034"/>
                  </a:lnTo>
                  <a:cubicBezTo>
                    <a:pt x="7716" y="2975"/>
                    <a:pt x="7692" y="2903"/>
                    <a:pt x="7656" y="2856"/>
                  </a:cubicBezTo>
                  <a:lnTo>
                    <a:pt x="7370" y="2582"/>
                  </a:lnTo>
                  <a:lnTo>
                    <a:pt x="7680" y="1629"/>
                  </a:lnTo>
                  <a:cubicBezTo>
                    <a:pt x="7692" y="1582"/>
                    <a:pt x="7692" y="1522"/>
                    <a:pt x="7656" y="1475"/>
                  </a:cubicBezTo>
                  <a:cubicBezTo>
                    <a:pt x="7620" y="1427"/>
                    <a:pt x="7573" y="1403"/>
                    <a:pt x="7513" y="1403"/>
                  </a:cubicBezTo>
                  <a:lnTo>
                    <a:pt x="6882" y="1403"/>
                  </a:lnTo>
                  <a:lnTo>
                    <a:pt x="7144" y="748"/>
                  </a:lnTo>
                  <a:cubicBezTo>
                    <a:pt x="7156" y="701"/>
                    <a:pt x="7156" y="641"/>
                    <a:pt x="7132" y="606"/>
                  </a:cubicBezTo>
                  <a:cubicBezTo>
                    <a:pt x="7097" y="558"/>
                    <a:pt x="7061" y="522"/>
                    <a:pt x="7001" y="522"/>
                  </a:cubicBezTo>
                  <a:lnTo>
                    <a:pt x="6013" y="522"/>
                  </a:lnTo>
                  <a:lnTo>
                    <a:pt x="5537" y="46"/>
                  </a:lnTo>
                  <a:cubicBezTo>
                    <a:pt x="5519" y="28"/>
                    <a:pt x="5479" y="2"/>
                    <a:pt x="5440" y="2"/>
                  </a:cubicBezTo>
                  <a:cubicBezTo>
                    <a:pt x="5429" y="2"/>
                    <a:pt x="5417" y="5"/>
                    <a:pt x="5406" y="10"/>
                  </a:cubicBezTo>
                  <a:lnTo>
                    <a:pt x="4215" y="165"/>
                  </a:lnTo>
                  <a:lnTo>
                    <a:pt x="3548" y="10"/>
                  </a:lnTo>
                  <a:cubicBezTo>
                    <a:pt x="3535" y="3"/>
                    <a:pt x="3520" y="0"/>
                    <a:pt x="35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53"/>
          <p:cNvGrpSpPr/>
          <p:nvPr/>
        </p:nvGrpSpPr>
        <p:grpSpPr>
          <a:xfrm>
            <a:off x="3268930" y="1869345"/>
            <a:ext cx="320123" cy="404905"/>
            <a:chOff x="7613518" y="1501354"/>
            <a:chExt cx="264433" cy="353074"/>
          </a:xfrm>
        </p:grpSpPr>
        <p:sp>
          <p:nvSpPr>
            <p:cNvPr id="473" name="Google Shape;473;p53"/>
            <p:cNvSpPr/>
            <p:nvPr/>
          </p:nvSpPr>
          <p:spPr>
            <a:xfrm>
              <a:off x="770706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55" y="1"/>
                  </a:moveTo>
                  <a:cubicBezTo>
                    <a:pt x="71" y="1"/>
                    <a:pt x="0" y="72"/>
                    <a:pt x="0" y="167"/>
                  </a:cubicBezTo>
                  <a:lnTo>
                    <a:pt x="0" y="346"/>
                  </a:lnTo>
                  <a:cubicBezTo>
                    <a:pt x="0" y="429"/>
                    <a:pt x="71" y="513"/>
                    <a:pt x="155" y="513"/>
                  </a:cubicBezTo>
                  <a:cubicBezTo>
                    <a:pt x="250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3"/>
            <p:cNvSpPr/>
            <p:nvPr/>
          </p:nvSpPr>
          <p:spPr>
            <a:xfrm>
              <a:off x="7773439" y="1628454"/>
              <a:ext cx="10201" cy="16252"/>
            </a:xfrm>
            <a:custGeom>
              <a:rect b="b" l="l" r="r" t="t"/>
              <a:pathLst>
                <a:path extrusionOk="0" h="513" w="322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3"/>
                    <a:pt x="167" y="513"/>
                  </a:cubicBezTo>
                  <a:cubicBezTo>
                    <a:pt x="251" y="513"/>
                    <a:pt x="322" y="429"/>
                    <a:pt x="322" y="346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53"/>
            <p:cNvSpPr/>
            <p:nvPr/>
          </p:nvSpPr>
          <p:spPr>
            <a:xfrm>
              <a:off x="7613518" y="1501354"/>
              <a:ext cx="264433" cy="353074"/>
            </a:xfrm>
            <a:custGeom>
              <a:rect b="b" l="l" r="r" t="t"/>
              <a:pathLst>
                <a:path extrusionOk="0" h="11145" w="8347">
                  <a:moveTo>
                    <a:pt x="4156" y="334"/>
                  </a:moveTo>
                  <a:cubicBezTo>
                    <a:pt x="5703" y="334"/>
                    <a:pt x="6954" y="1584"/>
                    <a:pt x="6954" y="3132"/>
                  </a:cubicBezTo>
                  <a:lnTo>
                    <a:pt x="6954" y="4358"/>
                  </a:lnTo>
                  <a:cubicBezTo>
                    <a:pt x="6954" y="5263"/>
                    <a:pt x="7156" y="5941"/>
                    <a:pt x="7335" y="6382"/>
                  </a:cubicBezTo>
                  <a:cubicBezTo>
                    <a:pt x="7346" y="6418"/>
                    <a:pt x="7346" y="6465"/>
                    <a:pt x="7335" y="6513"/>
                  </a:cubicBezTo>
                  <a:cubicBezTo>
                    <a:pt x="7323" y="6561"/>
                    <a:pt x="7275" y="6596"/>
                    <a:pt x="7227" y="6620"/>
                  </a:cubicBezTo>
                  <a:cubicBezTo>
                    <a:pt x="7156" y="6644"/>
                    <a:pt x="7073" y="6680"/>
                    <a:pt x="6989" y="6703"/>
                  </a:cubicBezTo>
                  <a:cubicBezTo>
                    <a:pt x="6787" y="6441"/>
                    <a:pt x="6442" y="6263"/>
                    <a:pt x="6072" y="6263"/>
                  </a:cubicBezTo>
                  <a:lnTo>
                    <a:pt x="5846" y="6263"/>
                  </a:lnTo>
                  <a:cubicBezTo>
                    <a:pt x="6299" y="5810"/>
                    <a:pt x="6584" y="5203"/>
                    <a:pt x="6584" y="4525"/>
                  </a:cubicBezTo>
                  <a:lnTo>
                    <a:pt x="6584" y="3834"/>
                  </a:lnTo>
                  <a:cubicBezTo>
                    <a:pt x="6584" y="3358"/>
                    <a:pt x="6192" y="2977"/>
                    <a:pt x="5715" y="2977"/>
                  </a:cubicBezTo>
                  <a:lnTo>
                    <a:pt x="5430" y="2977"/>
                  </a:lnTo>
                  <a:lnTo>
                    <a:pt x="4620" y="2155"/>
                  </a:lnTo>
                  <a:cubicBezTo>
                    <a:pt x="4588" y="2123"/>
                    <a:pt x="4546" y="2108"/>
                    <a:pt x="4503" y="2108"/>
                  </a:cubicBezTo>
                  <a:cubicBezTo>
                    <a:pt x="4482" y="2108"/>
                    <a:pt x="4461" y="2112"/>
                    <a:pt x="4441" y="2120"/>
                  </a:cubicBezTo>
                  <a:cubicBezTo>
                    <a:pt x="4382" y="2155"/>
                    <a:pt x="4334" y="2215"/>
                    <a:pt x="4334" y="2274"/>
                  </a:cubicBezTo>
                  <a:lnTo>
                    <a:pt x="4334" y="2989"/>
                  </a:lnTo>
                  <a:lnTo>
                    <a:pt x="3453" y="2989"/>
                  </a:lnTo>
                  <a:cubicBezTo>
                    <a:pt x="3370" y="2989"/>
                    <a:pt x="3286" y="3060"/>
                    <a:pt x="3286" y="3155"/>
                  </a:cubicBezTo>
                  <a:cubicBezTo>
                    <a:pt x="3286" y="3239"/>
                    <a:pt x="3370" y="3310"/>
                    <a:pt x="3453" y="3310"/>
                  </a:cubicBezTo>
                  <a:lnTo>
                    <a:pt x="4501" y="3310"/>
                  </a:lnTo>
                  <a:cubicBezTo>
                    <a:pt x="4584" y="3310"/>
                    <a:pt x="4656" y="3239"/>
                    <a:pt x="4656" y="3155"/>
                  </a:cubicBezTo>
                  <a:lnTo>
                    <a:pt x="4656" y="2679"/>
                  </a:lnTo>
                  <a:lnTo>
                    <a:pt x="5251" y="3274"/>
                  </a:lnTo>
                  <a:cubicBezTo>
                    <a:pt x="5287" y="3298"/>
                    <a:pt x="5322" y="3310"/>
                    <a:pt x="5370" y="3310"/>
                  </a:cubicBezTo>
                  <a:lnTo>
                    <a:pt x="5715" y="3310"/>
                  </a:lnTo>
                  <a:cubicBezTo>
                    <a:pt x="6013" y="3310"/>
                    <a:pt x="6251" y="3548"/>
                    <a:pt x="6251" y="3846"/>
                  </a:cubicBezTo>
                  <a:lnTo>
                    <a:pt x="6251" y="4548"/>
                  </a:lnTo>
                  <a:cubicBezTo>
                    <a:pt x="6251" y="5715"/>
                    <a:pt x="5310" y="6644"/>
                    <a:pt x="4156" y="6644"/>
                  </a:cubicBezTo>
                  <a:cubicBezTo>
                    <a:pt x="2989" y="6644"/>
                    <a:pt x="2048" y="5715"/>
                    <a:pt x="2048" y="4548"/>
                  </a:cubicBezTo>
                  <a:lnTo>
                    <a:pt x="2048" y="3834"/>
                  </a:lnTo>
                  <a:cubicBezTo>
                    <a:pt x="2048" y="3536"/>
                    <a:pt x="2286" y="3298"/>
                    <a:pt x="2584" y="3298"/>
                  </a:cubicBezTo>
                  <a:lnTo>
                    <a:pt x="2763" y="3298"/>
                  </a:lnTo>
                  <a:cubicBezTo>
                    <a:pt x="2858" y="3298"/>
                    <a:pt x="2929" y="3227"/>
                    <a:pt x="2929" y="3132"/>
                  </a:cubicBezTo>
                  <a:cubicBezTo>
                    <a:pt x="2929" y="3048"/>
                    <a:pt x="2858" y="2965"/>
                    <a:pt x="2763" y="2965"/>
                  </a:cubicBezTo>
                  <a:lnTo>
                    <a:pt x="2584" y="2965"/>
                  </a:lnTo>
                  <a:cubicBezTo>
                    <a:pt x="2108" y="2965"/>
                    <a:pt x="1727" y="3358"/>
                    <a:pt x="1727" y="3834"/>
                  </a:cubicBezTo>
                  <a:lnTo>
                    <a:pt x="1727" y="4536"/>
                  </a:lnTo>
                  <a:cubicBezTo>
                    <a:pt x="1727" y="5215"/>
                    <a:pt x="2012" y="5822"/>
                    <a:pt x="2453" y="6275"/>
                  </a:cubicBezTo>
                  <a:lnTo>
                    <a:pt x="2227" y="6275"/>
                  </a:lnTo>
                  <a:cubicBezTo>
                    <a:pt x="1858" y="6275"/>
                    <a:pt x="1536" y="6441"/>
                    <a:pt x="1310" y="6703"/>
                  </a:cubicBezTo>
                  <a:cubicBezTo>
                    <a:pt x="1239" y="6680"/>
                    <a:pt x="1143" y="6644"/>
                    <a:pt x="1072" y="6620"/>
                  </a:cubicBezTo>
                  <a:cubicBezTo>
                    <a:pt x="1024" y="6596"/>
                    <a:pt x="989" y="6561"/>
                    <a:pt x="965" y="6513"/>
                  </a:cubicBezTo>
                  <a:cubicBezTo>
                    <a:pt x="953" y="6465"/>
                    <a:pt x="953" y="6418"/>
                    <a:pt x="965" y="6382"/>
                  </a:cubicBezTo>
                  <a:cubicBezTo>
                    <a:pt x="1143" y="5965"/>
                    <a:pt x="1358" y="5263"/>
                    <a:pt x="1358" y="4358"/>
                  </a:cubicBezTo>
                  <a:lnTo>
                    <a:pt x="1358" y="3132"/>
                  </a:lnTo>
                  <a:cubicBezTo>
                    <a:pt x="1358" y="1584"/>
                    <a:pt x="2608" y="334"/>
                    <a:pt x="4156" y="334"/>
                  </a:cubicBezTo>
                  <a:close/>
                  <a:moveTo>
                    <a:pt x="2953" y="7096"/>
                  </a:moveTo>
                  <a:lnTo>
                    <a:pt x="2953" y="7108"/>
                  </a:lnTo>
                  <a:lnTo>
                    <a:pt x="2953" y="7334"/>
                  </a:lnTo>
                  <a:cubicBezTo>
                    <a:pt x="2953" y="7537"/>
                    <a:pt x="2834" y="7739"/>
                    <a:pt x="2632" y="7823"/>
                  </a:cubicBezTo>
                  <a:lnTo>
                    <a:pt x="2155" y="7513"/>
                  </a:lnTo>
                  <a:cubicBezTo>
                    <a:pt x="2060" y="7454"/>
                    <a:pt x="2060" y="7334"/>
                    <a:pt x="2072" y="7263"/>
                  </a:cubicBezTo>
                  <a:cubicBezTo>
                    <a:pt x="2096" y="7180"/>
                    <a:pt x="2155" y="7096"/>
                    <a:pt x="2274" y="7096"/>
                  </a:cubicBezTo>
                  <a:close/>
                  <a:moveTo>
                    <a:pt x="6025" y="7108"/>
                  </a:moveTo>
                  <a:cubicBezTo>
                    <a:pt x="6144" y="7108"/>
                    <a:pt x="6227" y="7180"/>
                    <a:pt x="6239" y="7275"/>
                  </a:cubicBezTo>
                  <a:cubicBezTo>
                    <a:pt x="6263" y="7346"/>
                    <a:pt x="6251" y="7454"/>
                    <a:pt x="6144" y="7525"/>
                  </a:cubicBezTo>
                  <a:lnTo>
                    <a:pt x="5668" y="7835"/>
                  </a:lnTo>
                  <a:cubicBezTo>
                    <a:pt x="5489" y="7751"/>
                    <a:pt x="5370" y="7561"/>
                    <a:pt x="5370" y="7346"/>
                  </a:cubicBezTo>
                  <a:lnTo>
                    <a:pt x="5370" y="7108"/>
                  </a:lnTo>
                  <a:close/>
                  <a:moveTo>
                    <a:pt x="6096" y="6584"/>
                  </a:moveTo>
                  <a:cubicBezTo>
                    <a:pt x="6596" y="6584"/>
                    <a:pt x="6977" y="6989"/>
                    <a:pt x="6977" y="7465"/>
                  </a:cubicBezTo>
                  <a:cubicBezTo>
                    <a:pt x="6965" y="8477"/>
                    <a:pt x="6180" y="9311"/>
                    <a:pt x="5191" y="9406"/>
                  </a:cubicBezTo>
                  <a:lnTo>
                    <a:pt x="5191" y="9228"/>
                  </a:lnTo>
                  <a:cubicBezTo>
                    <a:pt x="5191" y="9132"/>
                    <a:pt x="5120" y="9061"/>
                    <a:pt x="5037" y="9061"/>
                  </a:cubicBezTo>
                  <a:cubicBezTo>
                    <a:pt x="4941" y="9061"/>
                    <a:pt x="4870" y="9132"/>
                    <a:pt x="4870" y="9228"/>
                  </a:cubicBezTo>
                  <a:lnTo>
                    <a:pt x="4870" y="9406"/>
                  </a:lnTo>
                  <a:lnTo>
                    <a:pt x="3453" y="9406"/>
                  </a:lnTo>
                  <a:lnTo>
                    <a:pt x="3453" y="9228"/>
                  </a:lnTo>
                  <a:cubicBezTo>
                    <a:pt x="3453" y="9132"/>
                    <a:pt x="3382" y="9061"/>
                    <a:pt x="3286" y="9061"/>
                  </a:cubicBezTo>
                  <a:cubicBezTo>
                    <a:pt x="3203" y="9061"/>
                    <a:pt x="3132" y="9132"/>
                    <a:pt x="3132" y="9228"/>
                  </a:cubicBezTo>
                  <a:lnTo>
                    <a:pt x="3132" y="9406"/>
                  </a:lnTo>
                  <a:cubicBezTo>
                    <a:pt x="2143" y="9311"/>
                    <a:pt x="1358" y="8489"/>
                    <a:pt x="1358" y="7477"/>
                  </a:cubicBezTo>
                  <a:cubicBezTo>
                    <a:pt x="1358" y="6989"/>
                    <a:pt x="1762" y="6608"/>
                    <a:pt x="2239" y="6608"/>
                  </a:cubicBezTo>
                  <a:lnTo>
                    <a:pt x="2870" y="6608"/>
                  </a:lnTo>
                  <a:cubicBezTo>
                    <a:pt x="2905" y="6620"/>
                    <a:pt x="2917" y="6632"/>
                    <a:pt x="2953" y="6644"/>
                  </a:cubicBezTo>
                  <a:lnTo>
                    <a:pt x="2953" y="6799"/>
                  </a:lnTo>
                  <a:lnTo>
                    <a:pt x="2298" y="6799"/>
                  </a:lnTo>
                  <a:cubicBezTo>
                    <a:pt x="2036" y="6799"/>
                    <a:pt x="1846" y="6942"/>
                    <a:pt x="1774" y="7180"/>
                  </a:cubicBezTo>
                  <a:cubicBezTo>
                    <a:pt x="1703" y="7418"/>
                    <a:pt x="1786" y="7656"/>
                    <a:pt x="2001" y="7799"/>
                  </a:cubicBezTo>
                  <a:lnTo>
                    <a:pt x="3786" y="8989"/>
                  </a:lnTo>
                  <a:cubicBezTo>
                    <a:pt x="3906" y="9061"/>
                    <a:pt x="4037" y="9108"/>
                    <a:pt x="4167" y="9108"/>
                  </a:cubicBezTo>
                  <a:cubicBezTo>
                    <a:pt x="4298" y="9108"/>
                    <a:pt x="4441" y="9061"/>
                    <a:pt x="4560" y="8989"/>
                  </a:cubicBezTo>
                  <a:lnTo>
                    <a:pt x="4953" y="8716"/>
                  </a:lnTo>
                  <a:cubicBezTo>
                    <a:pt x="5037" y="8668"/>
                    <a:pt x="5049" y="8573"/>
                    <a:pt x="5001" y="8489"/>
                  </a:cubicBezTo>
                  <a:cubicBezTo>
                    <a:pt x="4972" y="8446"/>
                    <a:pt x="4927" y="8425"/>
                    <a:pt x="4877" y="8425"/>
                  </a:cubicBezTo>
                  <a:cubicBezTo>
                    <a:pt x="4843" y="8425"/>
                    <a:pt x="4808" y="8435"/>
                    <a:pt x="4775" y="8454"/>
                  </a:cubicBezTo>
                  <a:lnTo>
                    <a:pt x="4382" y="8716"/>
                  </a:lnTo>
                  <a:cubicBezTo>
                    <a:pt x="4322" y="8751"/>
                    <a:pt x="4251" y="8769"/>
                    <a:pt x="4179" y="8769"/>
                  </a:cubicBezTo>
                  <a:cubicBezTo>
                    <a:pt x="4108" y="8769"/>
                    <a:pt x="4037" y="8751"/>
                    <a:pt x="3977" y="8716"/>
                  </a:cubicBezTo>
                  <a:lnTo>
                    <a:pt x="2941" y="8037"/>
                  </a:lnTo>
                  <a:cubicBezTo>
                    <a:pt x="3155" y="7870"/>
                    <a:pt x="3286" y="7620"/>
                    <a:pt x="3286" y="7346"/>
                  </a:cubicBezTo>
                  <a:lnTo>
                    <a:pt x="3286" y="6799"/>
                  </a:lnTo>
                  <a:cubicBezTo>
                    <a:pt x="3560" y="6906"/>
                    <a:pt x="3858" y="6965"/>
                    <a:pt x="4167" y="6965"/>
                  </a:cubicBezTo>
                  <a:cubicBezTo>
                    <a:pt x="4477" y="6965"/>
                    <a:pt x="4775" y="6906"/>
                    <a:pt x="5049" y="6799"/>
                  </a:cubicBezTo>
                  <a:lnTo>
                    <a:pt x="5049" y="7346"/>
                  </a:lnTo>
                  <a:cubicBezTo>
                    <a:pt x="5049" y="7620"/>
                    <a:pt x="5180" y="7870"/>
                    <a:pt x="5394" y="8037"/>
                  </a:cubicBezTo>
                  <a:cubicBezTo>
                    <a:pt x="5310" y="8073"/>
                    <a:pt x="5299" y="8180"/>
                    <a:pt x="5346" y="8251"/>
                  </a:cubicBezTo>
                  <a:cubicBezTo>
                    <a:pt x="5370" y="8299"/>
                    <a:pt x="5430" y="8335"/>
                    <a:pt x="5477" y="8335"/>
                  </a:cubicBezTo>
                  <a:cubicBezTo>
                    <a:pt x="5513" y="8335"/>
                    <a:pt x="5537" y="8311"/>
                    <a:pt x="5572" y="8299"/>
                  </a:cubicBezTo>
                  <a:lnTo>
                    <a:pt x="6346" y="7775"/>
                  </a:lnTo>
                  <a:cubicBezTo>
                    <a:pt x="6549" y="7644"/>
                    <a:pt x="6644" y="7406"/>
                    <a:pt x="6561" y="7168"/>
                  </a:cubicBezTo>
                  <a:cubicBezTo>
                    <a:pt x="6489" y="6930"/>
                    <a:pt x="6287" y="6787"/>
                    <a:pt x="6049" y="6787"/>
                  </a:cubicBezTo>
                  <a:lnTo>
                    <a:pt x="5394" y="6787"/>
                  </a:lnTo>
                  <a:lnTo>
                    <a:pt x="5394" y="6632"/>
                  </a:lnTo>
                  <a:cubicBezTo>
                    <a:pt x="5418" y="6620"/>
                    <a:pt x="5430" y="6608"/>
                    <a:pt x="5465" y="6584"/>
                  </a:cubicBezTo>
                  <a:close/>
                  <a:moveTo>
                    <a:pt x="4167" y="0"/>
                  </a:moveTo>
                  <a:cubicBezTo>
                    <a:pt x="2441" y="0"/>
                    <a:pt x="1048" y="1393"/>
                    <a:pt x="1048" y="3120"/>
                  </a:cubicBezTo>
                  <a:lnTo>
                    <a:pt x="1048" y="4346"/>
                  </a:lnTo>
                  <a:cubicBezTo>
                    <a:pt x="1048" y="5239"/>
                    <a:pt x="822" y="5906"/>
                    <a:pt x="691" y="6227"/>
                  </a:cubicBezTo>
                  <a:cubicBezTo>
                    <a:pt x="631" y="6346"/>
                    <a:pt x="631" y="6501"/>
                    <a:pt x="691" y="6620"/>
                  </a:cubicBezTo>
                  <a:cubicBezTo>
                    <a:pt x="750" y="6751"/>
                    <a:pt x="834" y="6846"/>
                    <a:pt x="965" y="6906"/>
                  </a:cubicBezTo>
                  <a:cubicBezTo>
                    <a:pt x="1024" y="6930"/>
                    <a:pt x="1084" y="6942"/>
                    <a:pt x="1143" y="6977"/>
                  </a:cubicBezTo>
                  <a:cubicBezTo>
                    <a:pt x="1084" y="7120"/>
                    <a:pt x="1048" y="7287"/>
                    <a:pt x="1048" y="7465"/>
                  </a:cubicBezTo>
                  <a:cubicBezTo>
                    <a:pt x="1048" y="7775"/>
                    <a:pt x="1108" y="8061"/>
                    <a:pt x="1227" y="8335"/>
                  </a:cubicBezTo>
                  <a:lnTo>
                    <a:pt x="810" y="8477"/>
                  </a:lnTo>
                  <a:cubicBezTo>
                    <a:pt x="334" y="8644"/>
                    <a:pt x="0" y="9108"/>
                    <a:pt x="0" y="9620"/>
                  </a:cubicBezTo>
                  <a:lnTo>
                    <a:pt x="0" y="10978"/>
                  </a:lnTo>
                  <a:cubicBezTo>
                    <a:pt x="0" y="11073"/>
                    <a:pt x="72" y="11144"/>
                    <a:pt x="167" y="11144"/>
                  </a:cubicBezTo>
                  <a:cubicBezTo>
                    <a:pt x="250" y="11144"/>
                    <a:pt x="334" y="11073"/>
                    <a:pt x="334" y="10978"/>
                  </a:cubicBezTo>
                  <a:lnTo>
                    <a:pt x="334" y="9620"/>
                  </a:lnTo>
                  <a:cubicBezTo>
                    <a:pt x="334" y="9525"/>
                    <a:pt x="346" y="9418"/>
                    <a:pt x="393" y="9311"/>
                  </a:cubicBezTo>
                  <a:lnTo>
                    <a:pt x="1203" y="10013"/>
                  </a:lnTo>
                  <a:cubicBezTo>
                    <a:pt x="1322" y="10109"/>
                    <a:pt x="1405" y="10263"/>
                    <a:pt x="1405" y="10406"/>
                  </a:cubicBezTo>
                  <a:lnTo>
                    <a:pt x="1405" y="10966"/>
                  </a:lnTo>
                  <a:cubicBezTo>
                    <a:pt x="1405" y="11049"/>
                    <a:pt x="1477" y="11121"/>
                    <a:pt x="1560" y="11121"/>
                  </a:cubicBezTo>
                  <a:cubicBezTo>
                    <a:pt x="1655" y="11121"/>
                    <a:pt x="1727" y="11049"/>
                    <a:pt x="1727" y="10966"/>
                  </a:cubicBezTo>
                  <a:lnTo>
                    <a:pt x="1727" y="10406"/>
                  </a:lnTo>
                  <a:cubicBezTo>
                    <a:pt x="1727" y="10156"/>
                    <a:pt x="1620" y="9918"/>
                    <a:pt x="1429" y="9751"/>
                  </a:cubicBezTo>
                  <a:lnTo>
                    <a:pt x="560" y="9013"/>
                  </a:lnTo>
                  <a:cubicBezTo>
                    <a:pt x="655" y="8906"/>
                    <a:pt x="786" y="8823"/>
                    <a:pt x="929" y="8775"/>
                  </a:cubicBezTo>
                  <a:lnTo>
                    <a:pt x="1370" y="8608"/>
                  </a:lnTo>
                  <a:cubicBezTo>
                    <a:pt x="1739" y="9216"/>
                    <a:pt x="2382" y="9656"/>
                    <a:pt x="3144" y="9692"/>
                  </a:cubicBezTo>
                  <a:lnTo>
                    <a:pt x="3144" y="10930"/>
                  </a:lnTo>
                  <a:cubicBezTo>
                    <a:pt x="3144" y="11025"/>
                    <a:pt x="3215" y="11097"/>
                    <a:pt x="3310" y="11097"/>
                  </a:cubicBezTo>
                  <a:cubicBezTo>
                    <a:pt x="3394" y="11097"/>
                    <a:pt x="3465" y="11025"/>
                    <a:pt x="3465" y="10930"/>
                  </a:cubicBezTo>
                  <a:lnTo>
                    <a:pt x="3465" y="9692"/>
                  </a:lnTo>
                  <a:lnTo>
                    <a:pt x="4882" y="9692"/>
                  </a:lnTo>
                  <a:lnTo>
                    <a:pt x="4882" y="10930"/>
                  </a:lnTo>
                  <a:cubicBezTo>
                    <a:pt x="4882" y="11025"/>
                    <a:pt x="4953" y="11097"/>
                    <a:pt x="5049" y="11097"/>
                  </a:cubicBezTo>
                  <a:cubicBezTo>
                    <a:pt x="5132" y="11097"/>
                    <a:pt x="5203" y="11025"/>
                    <a:pt x="5203" y="10930"/>
                  </a:cubicBezTo>
                  <a:lnTo>
                    <a:pt x="5203" y="9692"/>
                  </a:lnTo>
                  <a:cubicBezTo>
                    <a:pt x="5953" y="9632"/>
                    <a:pt x="6608" y="9216"/>
                    <a:pt x="6977" y="8608"/>
                  </a:cubicBezTo>
                  <a:lnTo>
                    <a:pt x="7430" y="8775"/>
                  </a:lnTo>
                  <a:cubicBezTo>
                    <a:pt x="7561" y="8823"/>
                    <a:pt x="7692" y="8906"/>
                    <a:pt x="7787" y="9013"/>
                  </a:cubicBezTo>
                  <a:lnTo>
                    <a:pt x="6918" y="9751"/>
                  </a:lnTo>
                  <a:cubicBezTo>
                    <a:pt x="6727" y="9918"/>
                    <a:pt x="6620" y="10156"/>
                    <a:pt x="6620" y="10406"/>
                  </a:cubicBezTo>
                  <a:lnTo>
                    <a:pt x="6620" y="10966"/>
                  </a:lnTo>
                  <a:cubicBezTo>
                    <a:pt x="6620" y="11049"/>
                    <a:pt x="6692" y="11121"/>
                    <a:pt x="6787" y="11121"/>
                  </a:cubicBezTo>
                  <a:cubicBezTo>
                    <a:pt x="6870" y="11121"/>
                    <a:pt x="6954" y="11049"/>
                    <a:pt x="6954" y="10966"/>
                  </a:cubicBezTo>
                  <a:lnTo>
                    <a:pt x="6954" y="10406"/>
                  </a:lnTo>
                  <a:cubicBezTo>
                    <a:pt x="6954" y="10263"/>
                    <a:pt x="7025" y="10109"/>
                    <a:pt x="7144" y="10013"/>
                  </a:cubicBezTo>
                  <a:lnTo>
                    <a:pt x="7966" y="9311"/>
                  </a:lnTo>
                  <a:cubicBezTo>
                    <a:pt x="7989" y="9418"/>
                    <a:pt x="8025" y="9513"/>
                    <a:pt x="8025" y="9620"/>
                  </a:cubicBezTo>
                  <a:lnTo>
                    <a:pt x="8025" y="10978"/>
                  </a:lnTo>
                  <a:cubicBezTo>
                    <a:pt x="8025" y="11073"/>
                    <a:pt x="8097" y="11144"/>
                    <a:pt x="8180" y="11144"/>
                  </a:cubicBezTo>
                  <a:cubicBezTo>
                    <a:pt x="8275" y="11144"/>
                    <a:pt x="8347" y="11073"/>
                    <a:pt x="8347" y="10978"/>
                  </a:cubicBezTo>
                  <a:lnTo>
                    <a:pt x="8347" y="9620"/>
                  </a:lnTo>
                  <a:cubicBezTo>
                    <a:pt x="8335" y="9120"/>
                    <a:pt x="8013" y="8656"/>
                    <a:pt x="7537" y="8477"/>
                  </a:cubicBezTo>
                  <a:lnTo>
                    <a:pt x="7120" y="8335"/>
                  </a:lnTo>
                  <a:cubicBezTo>
                    <a:pt x="7215" y="8061"/>
                    <a:pt x="7299" y="7775"/>
                    <a:pt x="7299" y="7465"/>
                  </a:cubicBezTo>
                  <a:cubicBezTo>
                    <a:pt x="7299" y="7287"/>
                    <a:pt x="7251" y="7120"/>
                    <a:pt x="7192" y="6977"/>
                  </a:cubicBezTo>
                  <a:cubicBezTo>
                    <a:pt x="7251" y="6942"/>
                    <a:pt x="7311" y="6930"/>
                    <a:pt x="7370" y="6906"/>
                  </a:cubicBezTo>
                  <a:cubicBezTo>
                    <a:pt x="7501" y="6858"/>
                    <a:pt x="7596" y="6751"/>
                    <a:pt x="7656" y="6620"/>
                  </a:cubicBezTo>
                  <a:cubicBezTo>
                    <a:pt x="7716" y="6501"/>
                    <a:pt x="7716" y="6346"/>
                    <a:pt x="7656" y="6227"/>
                  </a:cubicBezTo>
                  <a:cubicBezTo>
                    <a:pt x="7513" y="5906"/>
                    <a:pt x="7299" y="5239"/>
                    <a:pt x="7299" y="4346"/>
                  </a:cubicBezTo>
                  <a:lnTo>
                    <a:pt x="7299" y="3120"/>
                  </a:lnTo>
                  <a:cubicBezTo>
                    <a:pt x="7299" y="1393"/>
                    <a:pt x="5894" y="0"/>
                    <a:pt x="4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3"/>
            <p:cNvSpPr/>
            <p:nvPr/>
          </p:nvSpPr>
          <p:spPr>
            <a:xfrm>
              <a:off x="770177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500" y="334"/>
                  </a:lnTo>
                  <a:cubicBezTo>
                    <a:pt x="596" y="334"/>
                    <a:pt x="667" y="251"/>
                    <a:pt x="667" y="168"/>
                  </a:cubicBezTo>
                  <a:cubicBezTo>
                    <a:pt x="667" y="72"/>
                    <a:pt x="596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3"/>
            <p:cNvSpPr/>
            <p:nvPr/>
          </p:nvSpPr>
          <p:spPr>
            <a:xfrm>
              <a:off x="7768148" y="1611474"/>
              <a:ext cx="21162" cy="10613"/>
            </a:xfrm>
            <a:custGeom>
              <a:rect b="b" l="l" r="r" t="t"/>
              <a:pathLst>
                <a:path extrusionOk="0" h="335" w="66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34"/>
                    <a:pt x="168" y="334"/>
                  </a:cubicBezTo>
                  <a:lnTo>
                    <a:pt x="513" y="334"/>
                  </a:lnTo>
                  <a:cubicBezTo>
                    <a:pt x="596" y="334"/>
                    <a:pt x="668" y="251"/>
                    <a:pt x="668" y="168"/>
                  </a:cubicBezTo>
                  <a:cubicBezTo>
                    <a:pt x="668" y="72"/>
                    <a:pt x="596" y="1"/>
                    <a:pt x="5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3"/>
            <p:cNvSpPr/>
            <p:nvPr/>
          </p:nvSpPr>
          <p:spPr>
            <a:xfrm>
              <a:off x="7715337" y="1659025"/>
              <a:ext cx="60382" cy="32820"/>
            </a:xfrm>
            <a:custGeom>
              <a:rect b="b" l="l" r="r" t="t"/>
              <a:pathLst>
                <a:path extrusionOk="0" h="1036" w="1906">
                  <a:moveTo>
                    <a:pt x="1537" y="321"/>
                  </a:moveTo>
                  <a:cubicBezTo>
                    <a:pt x="1465" y="536"/>
                    <a:pt x="1227" y="691"/>
                    <a:pt x="953" y="691"/>
                  </a:cubicBezTo>
                  <a:cubicBezTo>
                    <a:pt x="668" y="691"/>
                    <a:pt x="453" y="536"/>
                    <a:pt x="358" y="321"/>
                  </a:cubicBezTo>
                  <a:close/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643"/>
                    <a:pt x="430" y="1036"/>
                    <a:pt x="953" y="1036"/>
                  </a:cubicBezTo>
                  <a:cubicBezTo>
                    <a:pt x="1477" y="1036"/>
                    <a:pt x="1906" y="643"/>
                    <a:pt x="1906" y="167"/>
                  </a:cubicBezTo>
                  <a:cubicBezTo>
                    <a:pt x="1894" y="60"/>
                    <a:pt x="1823" y="0"/>
                    <a:pt x="17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53"/>
          <p:cNvGrpSpPr/>
          <p:nvPr/>
        </p:nvGrpSpPr>
        <p:grpSpPr>
          <a:xfrm>
            <a:off x="5534531" y="1869341"/>
            <a:ext cx="360336" cy="404897"/>
            <a:chOff x="7144274" y="1500214"/>
            <a:chExt cx="282174" cy="355735"/>
          </a:xfrm>
        </p:grpSpPr>
        <p:sp>
          <p:nvSpPr>
            <p:cNvPr id="480" name="Google Shape;480;p53"/>
            <p:cNvSpPr/>
            <p:nvPr/>
          </p:nvSpPr>
          <p:spPr>
            <a:xfrm>
              <a:off x="724574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7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3"/>
            <p:cNvSpPr/>
            <p:nvPr/>
          </p:nvSpPr>
          <p:spPr>
            <a:xfrm>
              <a:off x="7313635" y="1613375"/>
              <a:ext cx="10613" cy="16252"/>
            </a:xfrm>
            <a:custGeom>
              <a:rect b="b" l="l" r="r" t="t"/>
              <a:pathLst>
                <a:path extrusionOk="0" h="513" w="335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46"/>
                  </a:lnTo>
                  <a:cubicBezTo>
                    <a:pt x="1" y="429"/>
                    <a:pt x="72" y="512"/>
                    <a:pt x="168" y="512"/>
                  </a:cubicBezTo>
                  <a:cubicBezTo>
                    <a:pt x="251" y="512"/>
                    <a:pt x="334" y="429"/>
                    <a:pt x="334" y="346"/>
                  </a:cubicBezTo>
                  <a:lnTo>
                    <a:pt x="334" y="167"/>
                  </a:lnTo>
                  <a:cubicBezTo>
                    <a:pt x="334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3"/>
            <p:cNvSpPr/>
            <p:nvPr/>
          </p:nvSpPr>
          <p:spPr>
            <a:xfrm>
              <a:off x="7262345" y="1653070"/>
              <a:ext cx="45302" cy="16157"/>
            </a:xfrm>
            <a:custGeom>
              <a:rect b="b" l="l" r="r" t="t"/>
              <a:pathLst>
                <a:path extrusionOk="0" h="510" w="1430">
                  <a:moveTo>
                    <a:pt x="184" y="0"/>
                  </a:moveTo>
                  <a:cubicBezTo>
                    <a:pt x="140" y="0"/>
                    <a:pt x="96" y="15"/>
                    <a:pt x="60" y="45"/>
                  </a:cubicBezTo>
                  <a:cubicBezTo>
                    <a:pt x="1" y="105"/>
                    <a:pt x="1" y="212"/>
                    <a:pt x="60" y="283"/>
                  </a:cubicBezTo>
                  <a:cubicBezTo>
                    <a:pt x="203" y="426"/>
                    <a:pt x="441" y="509"/>
                    <a:pt x="715" y="509"/>
                  </a:cubicBezTo>
                  <a:cubicBezTo>
                    <a:pt x="977" y="509"/>
                    <a:pt x="1215" y="414"/>
                    <a:pt x="1370" y="283"/>
                  </a:cubicBezTo>
                  <a:cubicBezTo>
                    <a:pt x="1429" y="212"/>
                    <a:pt x="1429" y="105"/>
                    <a:pt x="1370" y="45"/>
                  </a:cubicBezTo>
                  <a:cubicBezTo>
                    <a:pt x="1340" y="15"/>
                    <a:pt x="1298" y="0"/>
                    <a:pt x="1255" y="0"/>
                  </a:cubicBezTo>
                  <a:cubicBezTo>
                    <a:pt x="1212" y="0"/>
                    <a:pt x="1167" y="15"/>
                    <a:pt x="1132" y="45"/>
                  </a:cubicBezTo>
                  <a:cubicBezTo>
                    <a:pt x="1072" y="105"/>
                    <a:pt x="917" y="176"/>
                    <a:pt x="715" y="176"/>
                  </a:cubicBezTo>
                  <a:cubicBezTo>
                    <a:pt x="501" y="176"/>
                    <a:pt x="358" y="105"/>
                    <a:pt x="298" y="45"/>
                  </a:cubicBezTo>
                  <a:cubicBezTo>
                    <a:pt x="268" y="15"/>
                    <a:pt x="227" y="0"/>
                    <a:pt x="1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3"/>
            <p:cNvSpPr/>
            <p:nvPr/>
          </p:nvSpPr>
          <p:spPr>
            <a:xfrm>
              <a:off x="7144274" y="1500214"/>
              <a:ext cx="282174" cy="355735"/>
            </a:xfrm>
            <a:custGeom>
              <a:rect b="b" l="l" r="r" t="t"/>
              <a:pathLst>
                <a:path extrusionOk="0" h="11229" w="8907">
                  <a:moveTo>
                    <a:pt x="7299" y="334"/>
                  </a:moveTo>
                  <a:cubicBezTo>
                    <a:pt x="7228" y="1048"/>
                    <a:pt x="6597" y="1608"/>
                    <a:pt x="5871" y="1608"/>
                  </a:cubicBezTo>
                  <a:lnTo>
                    <a:pt x="2656" y="1608"/>
                  </a:lnTo>
                  <a:cubicBezTo>
                    <a:pt x="2561" y="1608"/>
                    <a:pt x="2489" y="1679"/>
                    <a:pt x="2489" y="1775"/>
                  </a:cubicBezTo>
                  <a:cubicBezTo>
                    <a:pt x="2489" y="1858"/>
                    <a:pt x="2561" y="1941"/>
                    <a:pt x="2656" y="1941"/>
                  </a:cubicBezTo>
                  <a:lnTo>
                    <a:pt x="5871" y="1941"/>
                  </a:lnTo>
                  <a:cubicBezTo>
                    <a:pt x="6192" y="1941"/>
                    <a:pt x="6514" y="1846"/>
                    <a:pt x="6776" y="1679"/>
                  </a:cubicBezTo>
                  <a:lnTo>
                    <a:pt x="6776" y="3560"/>
                  </a:lnTo>
                  <a:cubicBezTo>
                    <a:pt x="6776" y="3644"/>
                    <a:pt x="6847" y="3727"/>
                    <a:pt x="6942" y="3727"/>
                  </a:cubicBezTo>
                  <a:lnTo>
                    <a:pt x="7026" y="3727"/>
                  </a:lnTo>
                  <a:cubicBezTo>
                    <a:pt x="7109" y="3727"/>
                    <a:pt x="7180" y="3751"/>
                    <a:pt x="7240" y="3810"/>
                  </a:cubicBezTo>
                  <a:cubicBezTo>
                    <a:pt x="7299" y="3870"/>
                    <a:pt x="7311" y="3941"/>
                    <a:pt x="7311" y="4037"/>
                  </a:cubicBezTo>
                  <a:cubicBezTo>
                    <a:pt x="7299" y="4180"/>
                    <a:pt x="7168" y="4287"/>
                    <a:pt x="7002" y="4287"/>
                  </a:cubicBezTo>
                  <a:lnTo>
                    <a:pt x="6930" y="4287"/>
                  </a:lnTo>
                  <a:lnTo>
                    <a:pt x="6930" y="4275"/>
                  </a:lnTo>
                  <a:cubicBezTo>
                    <a:pt x="6930" y="4180"/>
                    <a:pt x="6847" y="4108"/>
                    <a:pt x="6764" y="4108"/>
                  </a:cubicBezTo>
                  <a:cubicBezTo>
                    <a:pt x="6668" y="4108"/>
                    <a:pt x="6597" y="4180"/>
                    <a:pt x="6597" y="4275"/>
                  </a:cubicBezTo>
                  <a:cubicBezTo>
                    <a:pt x="6597" y="5465"/>
                    <a:pt x="5633" y="6430"/>
                    <a:pt x="4442" y="6430"/>
                  </a:cubicBezTo>
                  <a:cubicBezTo>
                    <a:pt x="3251" y="6430"/>
                    <a:pt x="2287" y="5465"/>
                    <a:pt x="2287" y="4275"/>
                  </a:cubicBezTo>
                  <a:cubicBezTo>
                    <a:pt x="2287" y="4180"/>
                    <a:pt x="2204" y="4108"/>
                    <a:pt x="2120" y="4108"/>
                  </a:cubicBezTo>
                  <a:cubicBezTo>
                    <a:pt x="2025" y="4108"/>
                    <a:pt x="1954" y="4180"/>
                    <a:pt x="1954" y="4275"/>
                  </a:cubicBezTo>
                  <a:lnTo>
                    <a:pt x="1954" y="4287"/>
                  </a:lnTo>
                  <a:lnTo>
                    <a:pt x="1846" y="4287"/>
                  </a:lnTo>
                  <a:cubicBezTo>
                    <a:pt x="1775" y="4287"/>
                    <a:pt x="1704" y="4263"/>
                    <a:pt x="1644" y="4203"/>
                  </a:cubicBezTo>
                  <a:cubicBezTo>
                    <a:pt x="1584" y="4144"/>
                    <a:pt x="1573" y="4061"/>
                    <a:pt x="1573" y="3977"/>
                  </a:cubicBezTo>
                  <a:cubicBezTo>
                    <a:pt x="1584" y="3822"/>
                    <a:pt x="1715" y="3727"/>
                    <a:pt x="1882" y="3727"/>
                  </a:cubicBezTo>
                  <a:lnTo>
                    <a:pt x="1942" y="3727"/>
                  </a:lnTo>
                  <a:cubicBezTo>
                    <a:pt x="2025" y="3727"/>
                    <a:pt x="2108" y="3644"/>
                    <a:pt x="2108" y="3560"/>
                  </a:cubicBezTo>
                  <a:lnTo>
                    <a:pt x="2108" y="1775"/>
                  </a:lnTo>
                  <a:cubicBezTo>
                    <a:pt x="2108" y="989"/>
                    <a:pt x="2739" y="334"/>
                    <a:pt x="3549" y="334"/>
                  </a:cubicBezTo>
                  <a:close/>
                  <a:moveTo>
                    <a:pt x="3025" y="6763"/>
                  </a:moveTo>
                  <a:lnTo>
                    <a:pt x="3025" y="7085"/>
                  </a:lnTo>
                  <a:cubicBezTo>
                    <a:pt x="3025" y="7239"/>
                    <a:pt x="2918" y="7382"/>
                    <a:pt x="2787" y="7430"/>
                  </a:cubicBezTo>
                  <a:lnTo>
                    <a:pt x="2406" y="7180"/>
                  </a:lnTo>
                  <a:cubicBezTo>
                    <a:pt x="2299" y="7097"/>
                    <a:pt x="2287" y="7001"/>
                    <a:pt x="2311" y="6918"/>
                  </a:cubicBezTo>
                  <a:cubicBezTo>
                    <a:pt x="2346" y="6847"/>
                    <a:pt x="2406" y="6763"/>
                    <a:pt x="2537" y="6763"/>
                  </a:cubicBezTo>
                  <a:close/>
                  <a:moveTo>
                    <a:pt x="6359" y="6763"/>
                  </a:moveTo>
                  <a:cubicBezTo>
                    <a:pt x="6478" y="6763"/>
                    <a:pt x="6549" y="6847"/>
                    <a:pt x="6585" y="6918"/>
                  </a:cubicBezTo>
                  <a:cubicBezTo>
                    <a:pt x="6609" y="7001"/>
                    <a:pt x="6597" y="7120"/>
                    <a:pt x="6490" y="7180"/>
                  </a:cubicBezTo>
                  <a:lnTo>
                    <a:pt x="6109" y="7430"/>
                  </a:lnTo>
                  <a:cubicBezTo>
                    <a:pt x="5954" y="7382"/>
                    <a:pt x="5859" y="7239"/>
                    <a:pt x="5859" y="7085"/>
                  </a:cubicBezTo>
                  <a:lnTo>
                    <a:pt x="5859" y="6763"/>
                  </a:lnTo>
                  <a:close/>
                  <a:moveTo>
                    <a:pt x="6371" y="6216"/>
                  </a:moveTo>
                  <a:cubicBezTo>
                    <a:pt x="6883" y="6216"/>
                    <a:pt x="7276" y="6620"/>
                    <a:pt x="7276" y="7132"/>
                  </a:cubicBezTo>
                  <a:cubicBezTo>
                    <a:pt x="7311" y="8156"/>
                    <a:pt x="6514" y="9025"/>
                    <a:pt x="5502" y="9097"/>
                  </a:cubicBezTo>
                  <a:lnTo>
                    <a:pt x="5502" y="8918"/>
                  </a:lnTo>
                  <a:cubicBezTo>
                    <a:pt x="5502" y="8823"/>
                    <a:pt x="5418" y="8752"/>
                    <a:pt x="5335" y="8752"/>
                  </a:cubicBezTo>
                  <a:cubicBezTo>
                    <a:pt x="5240" y="8752"/>
                    <a:pt x="5168" y="8823"/>
                    <a:pt x="5168" y="8918"/>
                  </a:cubicBezTo>
                  <a:lnTo>
                    <a:pt x="5168" y="9109"/>
                  </a:lnTo>
                  <a:lnTo>
                    <a:pt x="3716" y="9109"/>
                  </a:lnTo>
                  <a:lnTo>
                    <a:pt x="3716" y="8918"/>
                  </a:lnTo>
                  <a:cubicBezTo>
                    <a:pt x="3716" y="8823"/>
                    <a:pt x="3632" y="8752"/>
                    <a:pt x="3549" y="8752"/>
                  </a:cubicBezTo>
                  <a:cubicBezTo>
                    <a:pt x="3454" y="8752"/>
                    <a:pt x="3382" y="8823"/>
                    <a:pt x="3382" y="8918"/>
                  </a:cubicBezTo>
                  <a:lnTo>
                    <a:pt x="3382" y="9097"/>
                  </a:lnTo>
                  <a:cubicBezTo>
                    <a:pt x="2370" y="9002"/>
                    <a:pt x="1573" y="8156"/>
                    <a:pt x="1573" y="7132"/>
                  </a:cubicBezTo>
                  <a:cubicBezTo>
                    <a:pt x="1573" y="6620"/>
                    <a:pt x="1965" y="6227"/>
                    <a:pt x="2477" y="6227"/>
                  </a:cubicBezTo>
                  <a:lnTo>
                    <a:pt x="2906" y="6227"/>
                  </a:lnTo>
                  <a:cubicBezTo>
                    <a:pt x="2954" y="6251"/>
                    <a:pt x="3001" y="6287"/>
                    <a:pt x="3025" y="6311"/>
                  </a:cubicBezTo>
                  <a:lnTo>
                    <a:pt x="3025" y="6430"/>
                  </a:lnTo>
                  <a:lnTo>
                    <a:pt x="2525" y="6430"/>
                  </a:lnTo>
                  <a:cubicBezTo>
                    <a:pt x="2263" y="6430"/>
                    <a:pt x="2061" y="6585"/>
                    <a:pt x="1989" y="6835"/>
                  </a:cubicBezTo>
                  <a:cubicBezTo>
                    <a:pt x="1906" y="7085"/>
                    <a:pt x="2001" y="7323"/>
                    <a:pt x="2204" y="7454"/>
                  </a:cubicBezTo>
                  <a:lnTo>
                    <a:pt x="4037" y="8680"/>
                  </a:lnTo>
                  <a:cubicBezTo>
                    <a:pt x="4156" y="8752"/>
                    <a:pt x="4287" y="8799"/>
                    <a:pt x="4430" y="8799"/>
                  </a:cubicBezTo>
                  <a:cubicBezTo>
                    <a:pt x="4561" y="8799"/>
                    <a:pt x="4692" y="8752"/>
                    <a:pt x="4811" y="8680"/>
                  </a:cubicBezTo>
                  <a:lnTo>
                    <a:pt x="5228" y="8394"/>
                  </a:lnTo>
                  <a:cubicBezTo>
                    <a:pt x="5299" y="8347"/>
                    <a:pt x="5323" y="8252"/>
                    <a:pt x="5275" y="8168"/>
                  </a:cubicBezTo>
                  <a:cubicBezTo>
                    <a:pt x="5247" y="8125"/>
                    <a:pt x="5197" y="8104"/>
                    <a:pt x="5146" y="8104"/>
                  </a:cubicBezTo>
                  <a:cubicBezTo>
                    <a:pt x="5112" y="8104"/>
                    <a:pt x="5078" y="8113"/>
                    <a:pt x="5049" y="8132"/>
                  </a:cubicBezTo>
                  <a:lnTo>
                    <a:pt x="4632" y="8406"/>
                  </a:lnTo>
                  <a:cubicBezTo>
                    <a:pt x="4573" y="8454"/>
                    <a:pt x="4501" y="8478"/>
                    <a:pt x="4429" y="8478"/>
                  </a:cubicBezTo>
                  <a:cubicBezTo>
                    <a:pt x="4356" y="8478"/>
                    <a:pt x="4281" y="8454"/>
                    <a:pt x="4216" y="8406"/>
                  </a:cubicBezTo>
                  <a:lnTo>
                    <a:pt x="3073" y="7656"/>
                  </a:lnTo>
                  <a:cubicBezTo>
                    <a:pt x="3239" y="7513"/>
                    <a:pt x="3335" y="7323"/>
                    <a:pt x="3335" y="7097"/>
                  </a:cubicBezTo>
                  <a:lnTo>
                    <a:pt x="3335" y="6525"/>
                  </a:lnTo>
                  <a:cubicBezTo>
                    <a:pt x="3668" y="6680"/>
                    <a:pt x="4037" y="6775"/>
                    <a:pt x="4430" y="6775"/>
                  </a:cubicBezTo>
                  <a:cubicBezTo>
                    <a:pt x="4811" y="6775"/>
                    <a:pt x="5180" y="6680"/>
                    <a:pt x="5514" y="6525"/>
                  </a:cubicBezTo>
                  <a:lnTo>
                    <a:pt x="5514" y="7097"/>
                  </a:lnTo>
                  <a:cubicBezTo>
                    <a:pt x="5514" y="7323"/>
                    <a:pt x="5621" y="7513"/>
                    <a:pt x="5775" y="7656"/>
                  </a:cubicBezTo>
                  <a:lnTo>
                    <a:pt x="5668" y="7728"/>
                  </a:lnTo>
                  <a:cubicBezTo>
                    <a:pt x="5597" y="7775"/>
                    <a:pt x="5585" y="7871"/>
                    <a:pt x="5633" y="7954"/>
                  </a:cubicBezTo>
                  <a:cubicBezTo>
                    <a:pt x="5656" y="7990"/>
                    <a:pt x="5716" y="8025"/>
                    <a:pt x="5764" y="8025"/>
                  </a:cubicBezTo>
                  <a:cubicBezTo>
                    <a:pt x="5799" y="8025"/>
                    <a:pt x="5823" y="8001"/>
                    <a:pt x="5847" y="7990"/>
                  </a:cubicBezTo>
                  <a:lnTo>
                    <a:pt x="6645" y="7454"/>
                  </a:lnTo>
                  <a:cubicBezTo>
                    <a:pt x="6847" y="7323"/>
                    <a:pt x="6942" y="7073"/>
                    <a:pt x="6859" y="6835"/>
                  </a:cubicBezTo>
                  <a:cubicBezTo>
                    <a:pt x="6787" y="6597"/>
                    <a:pt x="6585" y="6430"/>
                    <a:pt x="6323" y="6430"/>
                  </a:cubicBezTo>
                  <a:lnTo>
                    <a:pt x="5823" y="6430"/>
                  </a:lnTo>
                  <a:lnTo>
                    <a:pt x="5823" y="6311"/>
                  </a:lnTo>
                  <a:cubicBezTo>
                    <a:pt x="5871" y="6287"/>
                    <a:pt x="5906" y="6251"/>
                    <a:pt x="5942" y="6216"/>
                  </a:cubicBezTo>
                  <a:close/>
                  <a:moveTo>
                    <a:pt x="3561" y="0"/>
                  </a:moveTo>
                  <a:cubicBezTo>
                    <a:pt x="2585" y="0"/>
                    <a:pt x="1787" y="786"/>
                    <a:pt x="1787" y="1775"/>
                  </a:cubicBezTo>
                  <a:lnTo>
                    <a:pt x="1787" y="3394"/>
                  </a:lnTo>
                  <a:cubicBezTo>
                    <a:pt x="1513" y="3441"/>
                    <a:pt x="1287" y="3668"/>
                    <a:pt x="1251" y="3930"/>
                  </a:cubicBezTo>
                  <a:cubicBezTo>
                    <a:pt x="1239" y="4108"/>
                    <a:pt x="1299" y="4275"/>
                    <a:pt x="1406" y="4406"/>
                  </a:cubicBezTo>
                  <a:cubicBezTo>
                    <a:pt x="1525" y="4537"/>
                    <a:pt x="1692" y="4608"/>
                    <a:pt x="1846" y="4608"/>
                  </a:cubicBezTo>
                  <a:lnTo>
                    <a:pt x="1989" y="4608"/>
                  </a:lnTo>
                  <a:cubicBezTo>
                    <a:pt x="2061" y="5108"/>
                    <a:pt x="2251" y="5537"/>
                    <a:pt x="2561" y="5894"/>
                  </a:cubicBezTo>
                  <a:lnTo>
                    <a:pt x="2489" y="5894"/>
                  </a:lnTo>
                  <a:cubicBezTo>
                    <a:pt x="1811" y="5894"/>
                    <a:pt x="1251" y="6442"/>
                    <a:pt x="1251" y="7132"/>
                  </a:cubicBezTo>
                  <a:cubicBezTo>
                    <a:pt x="1251" y="7382"/>
                    <a:pt x="1299" y="7620"/>
                    <a:pt x="1370" y="7859"/>
                  </a:cubicBezTo>
                  <a:lnTo>
                    <a:pt x="894" y="7990"/>
                  </a:lnTo>
                  <a:cubicBezTo>
                    <a:pt x="382" y="8144"/>
                    <a:pt x="1" y="8633"/>
                    <a:pt x="1" y="9180"/>
                  </a:cubicBezTo>
                  <a:lnTo>
                    <a:pt x="1" y="11061"/>
                  </a:lnTo>
                  <a:cubicBezTo>
                    <a:pt x="1" y="11145"/>
                    <a:pt x="84" y="11228"/>
                    <a:pt x="168" y="11228"/>
                  </a:cubicBezTo>
                  <a:cubicBezTo>
                    <a:pt x="263" y="11228"/>
                    <a:pt x="334" y="11145"/>
                    <a:pt x="334" y="11061"/>
                  </a:cubicBezTo>
                  <a:lnTo>
                    <a:pt x="334" y="9180"/>
                  </a:lnTo>
                  <a:cubicBezTo>
                    <a:pt x="334" y="8775"/>
                    <a:pt x="596" y="8418"/>
                    <a:pt x="989" y="8323"/>
                  </a:cubicBezTo>
                  <a:lnTo>
                    <a:pt x="1489" y="8168"/>
                  </a:lnTo>
                  <a:cubicBezTo>
                    <a:pt x="1846" y="8883"/>
                    <a:pt x="2561" y="9371"/>
                    <a:pt x="3394" y="9430"/>
                  </a:cubicBezTo>
                  <a:lnTo>
                    <a:pt x="3394" y="11061"/>
                  </a:lnTo>
                  <a:cubicBezTo>
                    <a:pt x="3394" y="11145"/>
                    <a:pt x="3478" y="11216"/>
                    <a:pt x="3561" y="11216"/>
                  </a:cubicBezTo>
                  <a:cubicBezTo>
                    <a:pt x="3656" y="11216"/>
                    <a:pt x="3728" y="11145"/>
                    <a:pt x="3728" y="11061"/>
                  </a:cubicBezTo>
                  <a:lnTo>
                    <a:pt x="3728" y="9430"/>
                  </a:lnTo>
                  <a:lnTo>
                    <a:pt x="5180" y="9430"/>
                  </a:lnTo>
                  <a:lnTo>
                    <a:pt x="5180" y="11061"/>
                  </a:lnTo>
                  <a:cubicBezTo>
                    <a:pt x="5180" y="11145"/>
                    <a:pt x="5263" y="11216"/>
                    <a:pt x="5347" y="11216"/>
                  </a:cubicBezTo>
                  <a:cubicBezTo>
                    <a:pt x="5430" y="11216"/>
                    <a:pt x="5514" y="11145"/>
                    <a:pt x="5514" y="11061"/>
                  </a:cubicBezTo>
                  <a:lnTo>
                    <a:pt x="5514" y="9430"/>
                  </a:lnTo>
                  <a:cubicBezTo>
                    <a:pt x="6347" y="9371"/>
                    <a:pt x="7061" y="8871"/>
                    <a:pt x="7419" y="8168"/>
                  </a:cubicBezTo>
                  <a:lnTo>
                    <a:pt x="7919" y="8323"/>
                  </a:lnTo>
                  <a:cubicBezTo>
                    <a:pt x="8311" y="8442"/>
                    <a:pt x="8573" y="8799"/>
                    <a:pt x="8573" y="9180"/>
                  </a:cubicBezTo>
                  <a:lnTo>
                    <a:pt x="8573" y="11061"/>
                  </a:lnTo>
                  <a:cubicBezTo>
                    <a:pt x="8573" y="11145"/>
                    <a:pt x="8657" y="11228"/>
                    <a:pt x="8740" y="11228"/>
                  </a:cubicBezTo>
                  <a:cubicBezTo>
                    <a:pt x="8823" y="11228"/>
                    <a:pt x="8907" y="11145"/>
                    <a:pt x="8907" y="11061"/>
                  </a:cubicBezTo>
                  <a:lnTo>
                    <a:pt x="8907" y="9180"/>
                  </a:lnTo>
                  <a:cubicBezTo>
                    <a:pt x="8895" y="8633"/>
                    <a:pt x="8514" y="8144"/>
                    <a:pt x="8002" y="7990"/>
                  </a:cubicBezTo>
                  <a:lnTo>
                    <a:pt x="7526" y="7859"/>
                  </a:lnTo>
                  <a:cubicBezTo>
                    <a:pt x="7597" y="7632"/>
                    <a:pt x="7645" y="7382"/>
                    <a:pt x="7645" y="7132"/>
                  </a:cubicBezTo>
                  <a:cubicBezTo>
                    <a:pt x="7645" y="6442"/>
                    <a:pt x="7085" y="5894"/>
                    <a:pt x="6406" y="5894"/>
                  </a:cubicBezTo>
                  <a:lnTo>
                    <a:pt x="6311" y="5894"/>
                  </a:lnTo>
                  <a:cubicBezTo>
                    <a:pt x="6609" y="5537"/>
                    <a:pt x="6823" y="5108"/>
                    <a:pt x="6895" y="4620"/>
                  </a:cubicBezTo>
                  <a:lnTo>
                    <a:pt x="7002" y="4620"/>
                  </a:lnTo>
                  <a:cubicBezTo>
                    <a:pt x="7323" y="4620"/>
                    <a:pt x="7597" y="4382"/>
                    <a:pt x="7645" y="4061"/>
                  </a:cubicBezTo>
                  <a:cubicBezTo>
                    <a:pt x="7657" y="3882"/>
                    <a:pt x="7597" y="3727"/>
                    <a:pt x="7490" y="3584"/>
                  </a:cubicBezTo>
                  <a:cubicBezTo>
                    <a:pt x="7383" y="3489"/>
                    <a:pt x="7252" y="3406"/>
                    <a:pt x="7121" y="3394"/>
                  </a:cubicBezTo>
                  <a:lnTo>
                    <a:pt x="7121" y="1429"/>
                  </a:lnTo>
                  <a:cubicBezTo>
                    <a:pt x="7442" y="1108"/>
                    <a:pt x="7657" y="655"/>
                    <a:pt x="7657" y="167"/>
                  </a:cubicBezTo>
                  <a:cubicBezTo>
                    <a:pt x="7657" y="72"/>
                    <a:pt x="7585" y="0"/>
                    <a:pt x="74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3"/>
            <p:cNvSpPr/>
            <p:nvPr/>
          </p:nvSpPr>
          <p:spPr>
            <a:xfrm>
              <a:off x="7239726" y="1594081"/>
              <a:ext cx="22651" cy="12165"/>
            </a:xfrm>
            <a:custGeom>
              <a:rect b="b" l="l" r="r" t="t"/>
              <a:pathLst>
                <a:path extrusionOk="0" h="384" w="715">
                  <a:moveTo>
                    <a:pt x="524" y="1"/>
                  </a:moveTo>
                  <a:cubicBezTo>
                    <a:pt x="517" y="1"/>
                    <a:pt x="508" y="1"/>
                    <a:pt x="500" y="2"/>
                  </a:cubicBezTo>
                  <a:lnTo>
                    <a:pt x="143" y="62"/>
                  </a:lnTo>
                  <a:cubicBezTo>
                    <a:pt x="60" y="74"/>
                    <a:pt x="0" y="169"/>
                    <a:pt x="12" y="252"/>
                  </a:cubicBezTo>
                  <a:cubicBezTo>
                    <a:pt x="24" y="324"/>
                    <a:pt x="95" y="383"/>
                    <a:pt x="179" y="383"/>
                  </a:cubicBezTo>
                  <a:lnTo>
                    <a:pt x="203" y="383"/>
                  </a:lnTo>
                  <a:lnTo>
                    <a:pt x="560" y="324"/>
                  </a:lnTo>
                  <a:cubicBezTo>
                    <a:pt x="655" y="312"/>
                    <a:pt x="715" y="228"/>
                    <a:pt x="703" y="133"/>
                  </a:cubicBezTo>
                  <a:cubicBezTo>
                    <a:pt x="681" y="57"/>
                    <a:pt x="609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3"/>
            <p:cNvSpPr/>
            <p:nvPr/>
          </p:nvSpPr>
          <p:spPr>
            <a:xfrm>
              <a:off x="7307616" y="1594462"/>
              <a:ext cx="22651" cy="12514"/>
            </a:xfrm>
            <a:custGeom>
              <a:rect b="b" l="l" r="r" t="t"/>
              <a:pathLst>
                <a:path extrusionOk="0" h="395" w="715">
                  <a:moveTo>
                    <a:pt x="181" y="1"/>
                  </a:moveTo>
                  <a:cubicBezTo>
                    <a:pt x="104" y="1"/>
                    <a:pt x="23" y="57"/>
                    <a:pt x="12" y="133"/>
                  </a:cubicBezTo>
                  <a:cubicBezTo>
                    <a:pt x="0" y="228"/>
                    <a:pt x="60" y="312"/>
                    <a:pt x="143" y="335"/>
                  </a:cubicBezTo>
                  <a:lnTo>
                    <a:pt x="500" y="395"/>
                  </a:lnTo>
                  <a:lnTo>
                    <a:pt x="536" y="395"/>
                  </a:lnTo>
                  <a:cubicBezTo>
                    <a:pt x="608" y="395"/>
                    <a:pt x="679" y="335"/>
                    <a:pt x="703" y="252"/>
                  </a:cubicBezTo>
                  <a:cubicBezTo>
                    <a:pt x="715" y="169"/>
                    <a:pt x="655" y="73"/>
                    <a:pt x="560" y="62"/>
                  </a:cubicBezTo>
                  <a:lnTo>
                    <a:pt x="203" y="2"/>
                  </a:lnTo>
                  <a:cubicBezTo>
                    <a:pt x="196" y="1"/>
                    <a:pt x="188" y="1"/>
                    <a:pt x="1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53"/>
          <p:cNvGrpSpPr/>
          <p:nvPr/>
        </p:nvGrpSpPr>
        <p:grpSpPr>
          <a:xfrm>
            <a:off x="7840351" y="1869339"/>
            <a:ext cx="320123" cy="404917"/>
            <a:chOff x="8054820" y="2416399"/>
            <a:chExt cx="264433" cy="353454"/>
          </a:xfrm>
        </p:grpSpPr>
        <p:sp>
          <p:nvSpPr>
            <p:cNvPr id="487" name="Google Shape;487;p53"/>
            <p:cNvSpPr/>
            <p:nvPr/>
          </p:nvSpPr>
          <p:spPr>
            <a:xfrm>
              <a:off x="8148371" y="2538621"/>
              <a:ext cx="10201" cy="15872"/>
            </a:xfrm>
            <a:custGeom>
              <a:rect b="b" l="l" r="r" t="t"/>
              <a:pathLst>
                <a:path extrusionOk="0" h="501" w="322">
                  <a:moveTo>
                    <a:pt x="155" y="0"/>
                  </a:moveTo>
                  <a:cubicBezTo>
                    <a:pt x="72" y="0"/>
                    <a:pt x="0" y="72"/>
                    <a:pt x="0" y="155"/>
                  </a:cubicBezTo>
                  <a:lnTo>
                    <a:pt x="0" y="334"/>
                  </a:lnTo>
                  <a:cubicBezTo>
                    <a:pt x="0" y="429"/>
                    <a:pt x="72" y="500"/>
                    <a:pt x="155" y="500"/>
                  </a:cubicBezTo>
                  <a:cubicBezTo>
                    <a:pt x="250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10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3"/>
            <p:cNvSpPr/>
            <p:nvPr/>
          </p:nvSpPr>
          <p:spPr>
            <a:xfrm>
              <a:off x="8214361" y="2538621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0"/>
                  </a:moveTo>
                  <a:cubicBezTo>
                    <a:pt x="72" y="0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0"/>
                    <a:pt x="156" y="500"/>
                  </a:cubicBezTo>
                  <a:cubicBezTo>
                    <a:pt x="251" y="500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3"/>
            <p:cNvSpPr/>
            <p:nvPr/>
          </p:nvSpPr>
          <p:spPr>
            <a:xfrm>
              <a:off x="8054820" y="2416399"/>
              <a:ext cx="264433" cy="353454"/>
            </a:xfrm>
            <a:custGeom>
              <a:rect b="b" l="l" r="r" t="t"/>
              <a:pathLst>
                <a:path extrusionOk="0" h="11157" w="8347">
                  <a:moveTo>
                    <a:pt x="1703" y="5025"/>
                  </a:moveTo>
                  <a:cubicBezTo>
                    <a:pt x="1787" y="5204"/>
                    <a:pt x="1882" y="5418"/>
                    <a:pt x="1882" y="5573"/>
                  </a:cubicBezTo>
                  <a:cubicBezTo>
                    <a:pt x="1882" y="5680"/>
                    <a:pt x="1787" y="5763"/>
                    <a:pt x="1703" y="5763"/>
                  </a:cubicBezTo>
                  <a:cubicBezTo>
                    <a:pt x="1608" y="5763"/>
                    <a:pt x="1525" y="5668"/>
                    <a:pt x="1525" y="5573"/>
                  </a:cubicBezTo>
                  <a:cubicBezTo>
                    <a:pt x="1525" y="5430"/>
                    <a:pt x="1608" y="5204"/>
                    <a:pt x="1703" y="5025"/>
                  </a:cubicBezTo>
                  <a:close/>
                  <a:moveTo>
                    <a:pt x="6585" y="5025"/>
                  </a:moveTo>
                  <a:cubicBezTo>
                    <a:pt x="6668" y="5204"/>
                    <a:pt x="6763" y="5418"/>
                    <a:pt x="6763" y="5573"/>
                  </a:cubicBezTo>
                  <a:cubicBezTo>
                    <a:pt x="6763" y="5680"/>
                    <a:pt x="6668" y="5763"/>
                    <a:pt x="6585" y="5763"/>
                  </a:cubicBezTo>
                  <a:cubicBezTo>
                    <a:pt x="6490" y="5763"/>
                    <a:pt x="6406" y="5668"/>
                    <a:pt x="6406" y="5573"/>
                  </a:cubicBezTo>
                  <a:cubicBezTo>
                    <a:pt x="6406" y="5430"/>
                    <a:pt x="6490" y="5204"/>
                    <a:pt x="6585" y="5025"/>
                  </a:cubicBezTo>
                  <a:close/>
                  <a:moveTo>
                    <a:pt x="4144" y="322"/>
                  </a:moveTo>
                  <a:cubicBezTo>
                    <a:pt x="6073" y="322"/>
                    <a:pt x="7633" y="1894"/>
                    <a:pt x="7633" y="3823"/>
                  </a:cubicBezTo>
                  <a:cubicBezTo>
                    <a:pt x="7633" y="5847"/>
                    <a:pt x="6478" y="7752"/>
                    <a:pt x="6299" y="8049"/>
                  </a:cubicBezTo>
                  <a:lnTo>
                    <a:pt x="5716" y="7847"/>
                  </a:lnTo>
                  <a:cubicBezTo>
                    <a:pt x="5513" y="7764"/>
                    <a:pt x="5358" y="7561"/>
                    <a:pt x="5358" y="7335"/>
                  </a:cubicBezTo>
                  <a:lnTo>
                    <a:pt x="5358" y="6621"/>
                  </a:lnTo>
                  <a:cubicBezTo>
                    <a:pt x="5692" y="6430"/>
                    <a:pt x="5966" y="6180"/>
                    <a:pt x="6180" y="5859"/>
                  </a:cubicBezTo>
                  <a:cubicBezTo>
                    <a:pt x="6263" y="6001"/>
                    <a:pt x="6418" y="6073"/>
                    <a:pt x="6597" y="6073"/>
                  </a:cubicBezTo>
                  <a:cubicBezTo>
                    <a:pt x="6882" y="6073"/>
                    <a:pt x="7097" y="5847"/>
                    <a:pt x="7097" y="5561"/>
                  </a:cubicBezTo>
                  <a:cubicBezTo>
                    <a:pt x="7097" y="5323"/>
                    <a:pt x="6966" y="5025"/>
                    <a:pt x="6859" y="4823"/>
                  </a:cubicBezTo>
                  <a:cubicBezTo>
                    <a:pt x="7097" y="4751"/>
                    <a:pt x="7275" y="4525"/>
                    <a:pt x="7275" y="4251"/>
                  </a:cubicBezTo>
                  <a:cubicBezTo>
                    <a:pt x="7275" y="3930"/>
                    <a:pt x="7013" y="3656"/>
                    <a:pt x="6680" y="3656"/>
                  </a:cubicBezTo>
                  <a:lnTo>
                    <a:pt x="6597" y="3656"/>
                  </a:lnTo>
                  <a:cubicBezTo>
                    <a:pt x="6597" y="3656"/>
                    <a:pt x="6585" y="3656"/>
                    <a:pt x="6585" y="3644"/>
                  </a:cubicBezTo>
                  <a:lnTo>
                    <a:pt x="6585" y="3120"/>
                  </a:lnTo>
                  <a:cubicBezTo>
                    <a:pt x="6585" y="2453"/>
                    <a:pt x="6049" y="1918"/>
                    <a:pt x="5370" y="1918"/>
                  </a:cubicBezTo>
                  <a:lnTo>
                    <a:pt x="5192" y="1918"/>
                  </a:lnTo>
                  <a:cubicBezTo>
                    <a:pt x="5108" y="1918"/>
                    <a:pt x="5037" y="1989"/>
                    <a:pt x="5037" y="2084"/>
                  </a:cubicBezTo>
                  <a:cubicBezTo>
                    <a:pt x="5037" y="2168"/>
                    <a:pt x="5108" y="2251"/>
                    <a:pt x="5192" y="2251"/>
                  </a:cubicBezTo>
                  <a:lnTo>
                    <a:pt x="5370" y="2251"/>
                  </a:lnTo>
                  <a:cubicBezTo>
                    <a:pt x="5870" y="2251"/>
                    <a:pt x="6251" y="2644"/>
                    <a:pt x="6251" y="3120"/>
                  </a:cubicBezTo>
                  <a:lnTo>
                    <a:pt x="6251" y="3644"/>
                  </a:lnTo>
                  <a:cubicBezTo>
                    <a:pt x="6251" y="3823"/>
                    <a:pt x="6406" y="3989"/>
                    <a:pt x="6597" y="3989"/>
                  </a:cubicBezTo>
                  <a:lnTo>
                    <a:pt x="6680" y="3989"/>
                  </a:lnTo>
                  <a:cubicBezTo>
                    <a:pt x="6835" y="3989"/>
                    <a:pt x="6954" y="4108"/>
                    <a:pt x="6954" y="4251"/>
                  </a:cubicBezTo>
                  <a:cubicBezTo>
                    <a:pt x="6954" y="4406"/>
                    <a:pt x="6835" y="4525"/>
                    <a:pt x="6680" y="4525"/>
                  </a:cubicBezTo>
                  <a:lnTo>
                    <a:pt x="6585" y="4525"/>
                  </a:lnTo>
                  <a:lnTo>
                    <a:pt x="6585" y="4501"/>
                  </a:lnTo>
                  <a:cubicBezTo>
                    <a:pt x="6585" y="4418"/>
                    <a:pt x="6501" y="4346"/>
                    <a:pt x="6418" y="4346"/>
                  </a:cubicBezTo>
                  <a:cubicBezTo>
                    <a:pt x="6323" y="4346"/>
                    <a:pt x="6251" y="4418"/>
                    <a:pt x="6251" y="4501"/>
                  </a:cubicBezTo>
                  <a:cubicBezTo>
                    <a:pt x="6251" y="5668"/>
                    <a:pt x="5311" y="6609"/>
                    <a:pt x="4156" y="6609"/>
                  </a:cubicBezTo>
                  <a:cubicBezTo>
                    <a:pt x="2989" y="6609"/>
                    <a:pt x="2060" y="5668"/>
                    <a:pt x="2060" y="4501"/>
                  </a:cubicBezTo>
                  <a:cubicBezTo>
                    <a:pt x="2060" y="4418"/>
                    <a:pt x="1977" y="4346"/>
                    <a:pt x="1894" y="4346"/>
                  </a:cubicBezTo>
                  <a:cubicBezTo>
                    <a:pt x="1798" y="4346"/>
                    <a:pt x="1727" y="4418"/>
                    <a:pt x="1727" y="4501"/>
                  </a:cubicBezTo>
                  <a:lnTo>
                    <a:pt x="1727" y="4525"/>
                  </a:lnTo>
                  <a:lnTo>
                    <a:pt x="1620" y="4525"/>
                  </a:lnTo>
                  <a:cubicBezTo>
                    <a:pt x="1477" y="4525"/>
                    <a:pt x="1358" y="4406"/>
                    <a:pt x="1358" y="4251"/>
                  </a:cubicBezTo>
                  <a:cubicBezTo>
                    <a:pt x="1358" y="4108"/>
                    <a:pt x="1477" y="3989"/>
                    <a:pt x="1620" y="3989"/>
                  </a:cubicBezTo>
                  <a:lnTo>
                    <a:pt x="1715" y="3989"/>
                  </a:lnTo>
                  <a:cubicBezTo>
                    <a:pt x="1894" y="3989"/>
                    <a:pt x="2060" y="3835"/>
                    <a:pt x="2060" y="3644"/>
                  </a:cubicBezTo>
                  <a:lnTo>
                    <a:pt x="2060" y="3120"/>
                  </a:lnTo>
                  <a:cubicBezTo>
                    <a:pt x="2060" y="2632"/>
                    <a:pt x="2453" y="2251"/>
                    <a:pt x="2930" y="2251"/>
                  </a:cubicBezTo>
                  <a:lnTo>
                    <a:pt x="4501" y="2251"/>
                  </a:lnTo>
                  <a:cubicBezTo>
                    <a:pt x="4585" y="2251"/>
                    <a:pt x="4656" y="2168"/>
                    <a:pt x="4656" y="2084"/>
                  </a:cubicBezTo>
                  <a:cubicBezTo>
                    <a:pt x="4656" y="1989"/>
                    <a:pt x="4585" y="1918"/>
                    <a:pt x="4501" y="1918"/>
                  </a:cubicBezTo>
                  <a:lnTo>
                    <a:pt x="2930" y="1918"/>
                  </a:lnTo>
                  <a:cubicBezTo>
                    <a:pt x="2632" y="1918"/>
                    <a:pt x="2394" y="1679"/>
                    <a:pt x="2394" y="1382"/>
                  </a:cubicBezTo>
                  <a:cubicBezTo>
                    <a:pt x="2394" y="798"/>
                    <a:pt x="3025" y="322"/>
                    <a:pt x="3799" y="322"/>
                  </a:cubicBezTo>
                  <a:close/>
                  <a:moveTo>
                    <a:pt x="2084" y="1310"/>
                  </a:moveTo>
                  <a:lnTo>
                    <a:pt x="2084" y="1406"/>
                  </a:lnTo>
                  <a:cubicBezTo>
                    <a:pt x="2084" y="1679"/>
                    <a:pt x="2203" y="1918"/>
                    <a:pt x="2394" y="2084"/>
                  </a:cubicBezTo>
                  <a:cubicBezTo>
                    <a:pt x="2013" y="2275"/>
                    <a:pt x="1727" y="2692"/>
                    <a:pt x="1727" y="3156"/>
                  </a:cubicBezTo>
                  <a:lnTo>
                    <a:pt x="1727" y="3680"/>
                  </a:lnTo>
                  <a:cubicBezTo>
                    <a:pt x="1727" y="3680"/>
                    <a:pt x="1727" y="3692"/>
                    <a:pt x="1715" y="3692"/>
                  </a:cubicBezTo>
                  <a:lnTo>
                    <a:pt x="1620" y="3692"/>
                  </a:lnTo>
                  <a:cubicBezTo>
                    <a:pt x="1298" y="3692"/>
                    <a:pt x="1025" y="3954"/>
                    <a:pt x="1025" y="4287"/>
                  </a:cubicBezTo>
                  <a:cubicBezTo>
                    <a:pt x="1025" y="4549"/>
                    <a:pt x="1203" y="4775"/>
                    <a:pt x="1441" y="4847"/>
                  </a:cubicBezTo>
                  <a:cubicBezTo>
                    <a:pt x="1346" y="5037"/>
                    <a:pt x="1203" y="5335"/>
                    <a:pt x="1203" y="5597"/>
                  </a:cubicBezTo>
                  <a:cubicBezTo>
                    <a:pt x="1203" y="5870"/>
                    <a:pt x="1429" y="6097"/>
                    <a:pt x="1715" y="6097"/>
                  </a:cubicBezTo>
                  <a:cubicBezTo>
                    <a:pt x="1894" y="6097"/>
                    <a:pt x="2037" y="6013"/>
                    <a:pt x="2132" y="5894"/>
                  </a:cubicBezTo>
                  <a:cubicBezTo>
                    <a:pt x="2334" y="6204"/>
                    <a:pt x="2620" y="6466"/>
                    <a:pt x="2953" y="6656"/>
                  </a:cubicBezTo>
                  <a:lnTo>
                    <a:pt x="2953" y="7347"/>
                  </a:lnTo>
                  <a:cubicBezTo>
                    <a:pt x="2953" y="7573"/>
                    <a:pt x="2799" y="7787"/>
                    <a:pt x="2584" y="7859"/>
                  </a:cubicBezTo>
                  <a:lnTo>
                    <a:pt x="1965" y="8085"/>
                  </a:lnTo>
                  <a:cubicBezTo>
                    <a:pt x="1715" y="7621"/>
                    <a:pt x="834" y="5847"/>
                    <a:pt x="834" y="3882"/>
                  </a:cubicBezTo>
                  <a:cubicBezTo>
                    <a:pt x="834" y="3275"/>
                    <a:pt x="989" y="2727"/>
                    <a:pt x="1263" y="2227"/>
                  </a:cubicBezTo>
                  <a:cubicBezTo>
                    <a:pt x="1477" y="1870"/>
                    <a:pt x="1739" y="1560"/>
                    <a:pt x="2084" y="1310"/>
                  </a:cubicBezTo>
                  <a:close/>
                  <a:moveTo>
                    <a:pt x="3811" y="1"/>
                  </a:moveTo>
                  <a:cubicBezTo>
                    <a:pt x="3346" y="1"/>
                    <a:pt x="2918" y="132"/>
                    <a:pt x="2608" y="382"/>
                  </a:cubicBezTo>
                  <a:cubicBezTo>
                    <a:pt x="2453" y="489"/>
                    <a:pt x="2358" y="620"/>
                    <a:pt x="2263" y="763"/>
                  </a:cubicBezTo>
                  <a:cubicBezTo>
                    <a:pt x="1715" y="1084"/>
                    <a:pt x="1286" y="1537"/>
                    <a:pt x="1001" y="2037"/>
                  </a:cubicBezTo>
                  <a:cubicBezTo>
                    <a:pt x="691" y="2572"/>
                    <a:pt x="524" y="3192"/>
                    <a:pt x="524" y="3858"/>
                  </a:cubicBezTo>
                  <a:cubicBezTo>
                    <a:pt x="524" y="5108"/>
                    <a:pt x="870" y="6251"/>
                    <a:pt x="1144" y="6990"/>
                  </a:cubicBezTo>
                  <a:cubicBezTo>
                    <a:pt x="1358" y="7525"/>
                    <a:pt x="1548" y="7942"/>
                    <a:pt x="1667" y="8156"/>
                  </a:cubicBezTo>
                  <a:lnTo>
                    <a:pt x="810" y="8454"/>
                  </a:lnTo>
                  <a:cubicBezTo>
                    <a:pt x="334" y="8621"/>
                    <a:pt x="1" y="9073"/>
                    <a:pt x="1" y="9597"/>
                  </a:cubicBezTo>
                  <a:lnTo>
                    <a:pt x="1" y="10954"/>
                  </a:lnTo>
                  <a:cubicBezTo>
                    <a:pt x="1" y="11038"/>
                    <a:pt x="72" y="11121"/>
                    <a:pt x="167" y="11121"/>
                  </a:cubicBezTo>
                  <a:cubicBezTo>
                    <a:pt x="251" y="11121"/>
                    <a:pt x="322" y="11038"/>
                    <a:pt x="322" y="10954"/>
                  </a:cubicBezTo>
                  <a:lnTo>
                    <a:pt x="322" y="9633"/>
                  </a:lnTo>
                  <a:cubicBezTo>
                    <a:pt x="322" y="9252"/>
                    <a:pt x="560" y="8918"/>
                    <a:pt x="917" y="8799"/>
                  </a:cubicBezTo>
                  <a:lnTo>
                    <a:pt x="1191" y="8704"/>
                  </a:lnTo>
                  <a:cubicBezTo>
                    <a:pt x="1810" y="9561"/>
                    <a:pt x="2941" y="10097"/>
                    <a:pt x="4180" y="10097"/>
                  </a:cubicBezTo>
                  <a:cubicBezTo>
                    <a:pt x="4727" y="10097"/>
                    <a:pt x="5287" y="10002"/>
                    <a:pt x="5775" y="9788"/>
                  </a:cubicBezTo>
                  <a:cubicBezTo>
                    <a:pt x="5858" y="9764"/>
                    <a:pt x="5894" y="9657"/>
                    <a:pt x="5858" y="9585"/>
                  </a:cubicBezTo>
                  <a:cubicBezTo>
                    <a:pt x="5840" y="9512"/>
                    <a:pt x="5773" y="9481"/>
                    <a:pt x="5711" y="9481"/>
                  </a:cubicBezTo>
                  <a:cubicBezTo>
                    <a:pt x="5692" y="9481"/>
                    <a:pt x="5673" y="9484"/>
                    <a:pt x="5656" y="9490"/>
                  </a:cubicBezTo>
                  <a:cubicBezTo>
                    <a:pt x="5204" y="9680"/>
                    <a:pt x="4704" y="9788"/>
                    <a:pt x="4180" y="9788"/>
                  </a:cubicBezTo>
                  <a:cubicBezTo>
                    <a:pt x="3096" y="9788"/>
                    <a:pt x="2084" y="9347"/>
                    <a:pt x="1513" y="8609"/>
                  </a:cubicBezTo>
                  <a:lnTo>
                    <a:pt x="2727" y="8180"/>
                  </a:lnTo>
                  <a:cubicBezTo>
                    <a:pt x="3061" y="8061"/>
                    <a:pt x="3299" y="7740"/>
                    <a:pt x="3299" y="7383"/>
                  </a:cubicBezTo>
                  <a:lnTo>
                    <a:pt x="3299" y="6823"/>
                  </a:lnTo>
                  <a:cubicBezTo>
                    <a:pt x="3572" y="6930"/>
                    <a:pt x="3870" y="6990"/>
                    <a:pt x="4180" y="6990"/>
                  </a:cubicBezTo>
                  <a:cubicBezTo>
                    <a:pt x="4489" y="6990"/>
                    <a:pt x="4787" y="6930"/>
                    <a:pt x="5061" y="6823"/>
                  </a:cubicBezTo>
                  <a:lnTo>
                    <a:pt x="5061" y="7383"/>
                  </a:lnTo>
                  <a:cubicBezTo>
                    <a:pt x="5061" y="7740"/>
                    <a:pt x="5287" y="8061"/>
                    <a:pt x="5644" y="8180"/>
                  </a:cubicBezTo>
                  <a:lnTo>
                    <a:pt x="6847" y="8609"/>
                  </a:lnTo>
                  <a:cubicBezTo>
                    <a:pt x="6680" y="8823"/>
                    <a:pt x="6478" y="9014"/>
                    <a:pt x="6239" y="9180"/>
                  </a:cubicBezTo>
                  <a:cubicBezTo>
                    <a:pt x="6156" y="9228"/>
                    <a:pt x="6144" y="9323"/>
                    <a:pt x="6192" y="9407"/>
                  </a:cubicBezTo>
                  <a:cubicBezTo>
                    <a:pt x="6216" y="9442"/>
                    <a:pt x="6275" y="9478"/>
                    <a:pt x="6323" y="9478"/>
                  </a:cubicBezTo>
                  <a:cubicBezTo>
                    <a:pt x="6359" y="9478"/>
                    <a:pt x="6382" y="9466"/>
                    <a:pt x="6418" y="9442"/>
                  </a:cubicBezTo>
                  <a:cubicBezTo>
                    <a:pt x="6716" y="9240"/>
                    <a:pt x="6966" y="9002"/>
                    <a:pt x="7156" y="8716"/>
                  </a:cubicBezTo>
                  <a:lnTo>
                    <a:pt x="7430" y="8811"/>
                  </a:lnTo>
                  <a:cubicBezTo>
                    <a:pt x="7787" y="8930"/>
                    <a:pt x="8025" y="9264"/>
                    <a:pt x="8025" y="9645"/>
                  </a:cubicBezTo>
                  <a:lnTo>
                    <a:pt x="8025" y="10990"/>
                  </a:lnTo>
                  <a:cubicBezTo>
                    <a:pt x="8025" y="11085"/>
                    <a:pt x="8097" y="11157"/>
                    <a:pt x="8180" y="11157"/>
                  </a:cubicBezTo>
                  <a:cubicBezTo>
                    <a:pt x="8275" y="11157"/>
                    <a:pt x="8347" y="11085"/>
                    <a:pt x="8347" y="10990"/>
                  </a:cubicBezTo>
                  <a:lnTo>
                    <a:pt x="8347" y="9633"/>
                  </a:lnTo>
                  <a:cubicBezTo>
                    <a:pt x="8323" y="9109"/>
                    <a:pt x="7990" y="8657"/>
                    <a:pt x="7513" y="8478"/>
                  </a:cubicBezTo>
                  <a:lnTo>
                    <a:pt x="6620" y="8168"/>
                  </a:lnTo>
                  <a:cubicBezTo>
                    <a:pt x="6740" y="7978"/>
                    <a:pt x="7013" y="7525"/>
                    <a:pt x="7263" y="6918"/>
                  </a:cubicBezTo>
                  <a:cubicBezTo>
                    <a:pt x="7847" y="5561"/>
                    <a:pt x="7978" y="4489"/>
                    <a:pt x="7978" y="3823"/>
                  </a:cubicBezTo>
                  <a:cubicBezTo>
                    <a:pt x="7978" y="1703"/>
                    <a:pt x="6263" y="1"/>
                    <a:pt x="41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3"/>
            <p:cNvSpPr/>
            <p:nvPr/>
          </p:nvSpPr>
          <p:spPr>
            <a:xfrm>
              <a:off x="8164972" y="2582371"/>
              <a:ext cx="43782" cy="15492"/>
            </a:xfrm>
            <a:custGeom>
              <a:rect b="b" l="l" r="r" t="t"/>
              <a:pathLst>
                <a:path extrusionOk="0" h="489" w="1382">
                  <a:moveTo>
                    <a:pt x="179" y="0"/>
                  </a:moveTo>
                  <a:cubicBezTo>
                    <a:pt x="140" y="0"/>
                    <a:pt x="101" y="12"/>
                    <a:pt x="72" y="36"/>
                  </a:cubicBezTo>
                  <a:cubicBezTo>
                    <a:pt x="0" y="96"/>
                    <a:pt x="0" y="203"/>
                    <a:pt x="72" y="262"/>
                  </a:cubicBezTo>
                  <a:cubicBezTo>
                    <a:pt x="203" y="393"/>
                    <a:pt x="441" y="489"/>
                    <a:pt x="703" y="489"/>
                  </a:cubicBezTo>
                  <a:cubicBezTo>
                    <a:pt x="965" y="489"/>
                    <a:pt x="1191" y="393"/>
                    <a:pt x="1346" y="262"/>
                  </a:cubicBezTo>
                  <a:cubicBezTo>
                    <a:pt x="1381" y="203"/>
                    <a:pt x="1381" y="120"/>
                    <a:pt x="1322" y="36"/>
                  </a:cubicBezTo>
                  <a:cubicBezTo>
                    <a:pt x="1292" y="12"/>
                    <a:pt x="1250" y="0"/>
                    <a:pt x="1209" y="0"/>
                  </a:cubicBezTo>
                  <a:cubicBezTo>
                    <a:pt x="1167" y="0"/>
                    <a:pt x="1125" y="12"/>
                    <a:pt x="1096" y="36"/>
                  </a:cubicBezTo>
                  <a:cubicBezTo>
                    <a:pt x="1036" y="96"/>
                    <a:pt x="881" y="179"/>
                    <a:pt x="691" y="179"/>
                  </a:cubicBezTo>
                  <a:cubicBezTo>
                    <a:pt x="488" y="179"/>
                    <a:pt x="346" y="96"/>
                    <a:pt x="286" y="36"/>
                  </a:cubicBezTo>
                  <a:cubicBezTo>
                    <a:pt x="256" y="12"/>
                    <a:pt x="218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3"/>
            <p:cNvSpPr/>
            <p:nvPr/>
          </p:nvSpPr>
          <p:spPr>
            <a:xfrm>
              <a:off x="8141592" y="2519137"/>
              <a:ext cx="18501" cy="13844"/>
            </a:xfrm>
            <a:custGeom>
              <a:rect b="b" l="l" r="r" t="t"/>
              <a:pathLst>
                <a:path extrusionOk="0" h="437" w="584">
                  <a:moveTo>
                    <a:pt x="404" y="1"/>
                  </a:moveTo>
                  <a:cubicBezTo>
                    <a:pt x="381" y="1"/>
                    <a:pt x="357" y="7"/>
                    <a:pt x="333" y="20"/>
                  </a:cubicBezTo>
                  <a:lnTo>
                    <a:pt x="119" y="115"/>
                  </a:lnTo>
                  <a:cubicBezTo>
                    <a:pt x="48" y="163"/>
                    <a:pt x="0" y="258"/>
                    <a:pt x="48" y="341"/>
                  </a:cubicBezTo>
                  <a:cubicBezTo>
                    <a:pt x="71" y="401"/>
                    <a:pt x="131" y="437"/>
                    <a:pt x="191" y="437"/>
                  </a:cubicBezTo>
                  <a:cubicBezTo>
                    <a:pt x="226" y="437"/>
                    <a:pt x="238" y="437"/>
                    <a:pt x="274" y="413"/>
                  </a:cubicBezTo>
                  <a:lnTo>
                    <a:pt x="476" y="318"/>
                  </a:lnTo>
                  <a:cubicBezTo>
                    <a:pt x="548" y="270"/>
                    <a:pt x="583" y="163"/>
                    <a:pt x="548" y="91"/>
                  </a:cubicBezTo>
                  <a:cubicBezTo>
                    <a:pt x="522" y="40"/>
                    <a:pt x="465" y="1"/>
                    <a:pt x="4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3"/>
            <p:cNvSpPr/>
            <p:nvPr/>
          </p:nvSpPr>
          <p:spPr>
            <a:xfrm>
              <a:off x="8211731" y="2518409"/>
              <a:ext cx="18881" cy="13812"/>
            </a:xfrm>
            <a:custGeom>
              <a:rect b="b" l="l" r="r" t="t"/>
              <a:pathLst>
                <a:path extrusionOk="0" h="436" w="596">
                  <a:moveTo>
                    <a:pt x="208" y="0"/>
                  </a:moveTo>
                  <a:cubicBezTo>
                    <a:pt x="148" y="0"/>
                    <a:pt x="83" y="39"/>
                    <a:pt x="48" y="91"/>
                  </a:cubicBezTo>
                  <a:cubicBezTo>
                    <a:pt x="1" y="174"/>
                    <a:pt x="48" y="269"/>
                    <a:pt x="120" y="317"/>
                  </a:cubicBezTo>
                  <a:lnTo>
                    <a:pt x="334" y="424"/>
                  </a:lnTo>
                  <a:cubicBezTo>
                    <a:pt x="358" y="436"/>
                    <a:pt x="382" y="436"/>
                    <a:pt x="405" y="436"/>
                  </a:cubicBezTo>
                  <a:cubicBezTo>
                    <a:pt x="465" y="436"/>
                    <a:pt x="524" y="412"/>
                    <a:pt x="560" y="353"/>
                  </a:cubicBezTo>
                  <a:cubicBezTo>
                    <a:pt x="596" y="257"/>
                    <a:pt x="572" y="174"/>
                    <a:pt x="477" y="126"/>
                  </a:cubicBezTo>
                  <a:lnTo>
                    <a:pt x="274" y="19"/>
                  </a:lnTo>
                  <a:cubicBezTo>
                    <a:pt x="255" y="6"/>
                    <a:pt x="232" y="0"/>
                    <a:pt x="2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4"/>
          <p:cNvSpPr txBox="1"/>
          <p:nvPr>
            <p:ph idx="2" type="title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98" name="Google Shape;498;p54"/>
          <p:cNvSpPr txBox="1"/>
          <p:nvPr>
            <p:ph type="title"/>
          </p:nvPr>
        </p:nvSpPr>
        <p:spPr>
          <a:xfrm>
            <a:off x="2839625" y="2122200"/>
            <a:ext cx="48963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/>
          <p:nvPr>
            <p:ph type="title"/>
          </p:nvPr>
        </p:nvSpPr>
        <p:spPr>
          <a:xfrm>
            <a:off x="1094125" y="28167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</a:t>
            </a:r>
            <a:endParaRPr/>
          </a:p>
        </p:txBody>
      </p:sp>
      <p:pic>
        <p:nvPicPr>
          <p:cNvPr id="504" name="Google Shape;50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88" y="1023600"/>
            <a:ext cx="8022423" cy="379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6"/>
          <p:cNvSpPr txBox="1"/>
          <p:nvPr>
            <p:ph idx="2" type="title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10" name="Google Shape;510;p56"/>
          <p:cNvSpPr txBox="1"/>
          <p:nvPr>
            <p:ph type="title"/>
          </p:nvPr>
        </p:nvSpPr>
        <p:spPr>
          <a:xfrm>
            <a:off x="3268250" y="2122200"/>
            <a:ext cx="48963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 결과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 txBox="1"/>
          <p:nvPr>
            <p:ph idx="2" type="title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16" name="Google Shape;516;p57"/>
          <p:cNvSpPr txBox="1"/>
          <p:nvPr>
            <p:ph type="title"/>
          </p:nvPr>
        </p:nvSpPr>
        <p:spPr>
          <a:xfrm>
            <a:off x="4630850" y="1057425"/>
            <a:ext cx="3509400" cy="24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517" name="Google Shape;517;p57"/>
          <p:cNvSpPr txBox="1"/>
          <p:nvPr>
            <p:ph idx="1" type="subTitle"/>
          </p:nvPr>
        </p:nvSpPr>
        <p:spPr>
          <a:xfrm>
            <a:off x="4630850" y="3400450"/>
            <a:ext cx="33633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메뉴, </a:t>
            </a:r>
            <a:br>
              <a:rPr lang="en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메인 페이지, 고객센터 페이지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8" name="Google Shape;518;p57"/>
          <p:cNvSpPr/>
          <p:nvPr/>
        </p:nvSpPr>
        <p:spPr>
          <a:xfrm>
            <a:off x="3902800" y="1840600"/>
            <a:ext cx="975600" cy="10233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_I</a:t>
            </a:r>
            <a:endParaRPr b="1"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idx="1" type="subTitle"/>
          </p:nvPr>
        </p:nvSpPr>
        <p:spPr>
          <a:xfrm>
            <a:off x="1419150" y="1479374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프로젝트 주제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 txBox="1"/>
          <p:nvPr>
            <p:ph idx="3" type="subTitle"/>
          </p:nvPr>
        </p:nvSpPr>
        <p:spPr>
          <a:xfrm>
            <a:off x="1419150" y="2608400"/>
            <a:ext cx="30279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프로젝트 환경 및 개발도구</a:t>
            </a:r>
            <a:endParaRPr/>
          </a:p>
        </p:txBody>
      </p:sp>
      <p:sp>
        <p:nvSpPr>
          <p:cNvPr id="287" name="Google Shape;287;p40"/>
          <p:cNvSpPr txBox="1"/>
          <p:nvPr>
            <p:ph idx="5" type="subTitle"/>
          </p:nvPr>
        </p:nvSpPr>
        <p:spPr>
          <a:xfrm>
            <a:off x="1419150" y="3601726"/>
            <a:ext cx="2448000" cy="6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구현할 기능 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사이트 정보 구조도</a:t>
            </a:r>
            <a:endParaRPr/>
          </a:p>
        </p:txBody>
      </p:sp>
      <p:sp>
        <p:nvSpPr>
          <p:cNvPr id="288" name="Google Shape;288;p40"/>
          <p:cNvSpPr txBox="1"/>
          <p:nvPr>
            <p:ph type="title"/>
          </p:nvPr>
        </p:nvSpPr>
        <p:spPr>
          <a:xfrm>
            <a:off x="169550" y="-24775"/>
            <a:ext cx="2700900" cy="10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289" name="Google Shape;289;p40"/>
          <p:cNvSpPr txBox="1"/>
          <p:nvPr>
            <p:ph idx="4294967295" type="title"/>
          </p:nvPr>
        </p:nvSpPr>
        <p:spPr>
          <a:xfrm>
            <a:off x="408425" y="1255300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290" name="Google Shape;290;p40"/>
          <p:cNvSpPr txBox="1"/>
          <p:nvPr>
            <p:ph idx="4294967295" type="title"/>
          </p:nvPr>
        </p:nvSpPr>
        <p:spPr>
          <a:xfrm>
            <a:off x="408425" y="237738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291" name="Google Shape;291;p40"/>
          <p:cNvSpPr txBox="1"/>
          <p:nvPr>
            <p:ph idx="4294967295" type="title"/>
          </p:nvPr>
        </p:nvSpPr>
        <p:spPr>
          <a:xfrm>
            <a:off x="408425" y="349133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292" name="Google Shape;292;p40"/>
          <p:cNvSpPr/>
          <p:nvPr/>
        </p:nvSpPr>
        <p:spPr>
          <a:xfrm>
            <a:off x="408425" y="1248373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0"/>
          <p:cNvSpPr/>
          <p:nvPr/>
        </p:nvSpPr>
        <p:spPr>
          <a:xfrm>
            <a:off x="408425" y="3491326"/>
            <a:ext cx="821100" cy="8211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0"/>
          <p:cNvSpPr txBox="1"/>
          <p:nvPr>
            <p:ph idx="4294967295" type="title"/>
          </p:nvPr>
        </p:nvSpPr>
        <p:spPr>
          <a:xfrm>
            <a:off x="408425" y="1365650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295" name="Google Shape;295;p40"/>
          <p:cNvSpPr txBox="1"/>
          <p:nvPr>
            <p:ph idx="4294967295" type="title"/>
          </p:nvPr>
        </p:nvSpPr>
        <p:spPr>
          <a:xfrm>
            <a:off x="408425" y="3601796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296" name="Google Shape;296;p40"/>
          <p:cNvSpPr txBox="1"/>
          <p:nvPr>
            <p:ph idx="1" type="subTitle"/>
          </p:nvPr>
        </p:nvSpPr>
        <p:spPr>
          <a:xfrm>
            <a:off x="5964975" y="1334862"/>
            <a:ext cx="2448000" cy="6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프로젝트 일정 및 역할분담</a:t>
            </a:r>
            <a:endParaRPr/>
          </a:p>
        </p:txBody>
      </p:sp>
      <p:sp>
        <p:nvSpPr>
          <p:cNvPr id="297" name="Google Shape;297;p40"/>
          <p:cNvSpPr txBox="1"/>
          <p:nvPr>
            <p:ph idx="3" type="subTitle"/>
          </p:nvPr>
        </p:nvSpPr>
        <p:spPr>
          <a:xfrm>
            <a:off x="5964975" y="2615937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ERD</a:t>
            </a:r>
            <a:endParaRPr/>
          </a:p>
        </p:txBody>
      </p:sp>
      <p:sp>
        <p:nvSpPr>
          <p:cNvPr id="298" name="Google Shape;298;p40"/>
          <p:cNvSpPr txBox="1"/>
          <p:nvPr>
            <p:ph idx="5" type="subTitle"/>
          </p:nvPr>
        </p:nvSpPr>
        <p:spPr>
          <a:xfrm>
            <a:off x="5964975" y="3729862"/>
            <a:ext cx="24480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프로젝트 결과</a:t>
            </a:r>
            <a:endParaRPr/>
          </a:p>
        </p:txBody>
      </p:sp>
      <p:sp>
        <p:nvSpPr>
          <p:cNvPr id="299" name="Google Shape;299;p40"/>
          <p:cNvSpPr txBox="1"/>
          <p:nvPr>
            <p:ph idx="4294967295" type="title"/>
          </p:nvPr>
        </p:nvSpPr>
        <p:spPr>
          <a:xfrm>
            <a:off x="4954250" y="1262838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300" name="Google Shape;300;p40"/>
          <p:cNvSpPr txBox="1"/>
          <p:nvPr>
            <p:ph idx="4294967295" type="title"/>
          </p:nvPr>
        </p:nvSpPr>
        <p:spPr>
          <a:xfrm>
            <a:off x="4954250" y="2384925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301" name="Google Shape;301;p40"/>
          <p:cNvSpPr txBox="1"/>
          <p:nvPr>
            <p:ph idx="4294967295" type="title"/>
          </p:nvPr>
        </p:nvSpPr>
        <p:spPr>
          <a:xfrm>
            <a:off x="4954250" y="3498875"/>
            <a:ext cx="821100" cy="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302" name="Google Shape;302;p40"/>
          <p:cNvSpPr/>
          <p:nvPr/>
        </p:nvSpPr>
        <p:spPr>
          <a:xfrm>
            <a:off x="4954250" y="1255911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FFC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0"/>
          <p:cNvSpPr/>
          <p:nvPr/>
        </p:nvSpPr>
        <p:spPr>
          <a:xfrm>
            <a:off x="4954250" y="3498864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4056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0"/>
          <p:cNvSpPr txBox="1"/>
          <p:nvPr>
            <p:ph idx="4294967295" type="title"/>
          </p:nvPr>
        </p:nvSpPr>
        <p:spPr>
          <a:xfrm>
            <a:off x="4954250" y="1373188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</a:t>
            </a:r>
            <a:endParaRPr/>
          </a:p>
        </p:txBody>
      </p:sp>
      <p:sp>
        <p:nvSpPr>
          <p:cNvPr id="305" name="Google Shape;305;p40"/>
          <p:cNvSpPr txBox="1"/>
          <p:nvPr>
            <p:ph idx="4294967295" type="title"/>
          </p:nvPr>
        </p:nvSpPr>
        <p:spPr>
          <a:xfrm>
            <a:off x="4954250" y="2495325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</a:t>
            </a:r>
            <a:endParaRPr/>
          </a:p>
        </p:txBody>
      </p:sp>
      <p:sp>
        <p:nvSpPr>
          <p:cNvPr id="306" name="Google Shape;306;p40"/>
          <p:cNvSpPr txBox="1"/>
          <p:nvPr>
            <p:ph idx="4294967295" type="title"/>
          </p:nvPr>
        </p:nvSpPr>
        <p:spPr>
          <a:xfrm>
            <a:off x="4954250" y="3609334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</a:t>
            </a:r>
            <a:endParaRPr/>
          </a:p>
        </p:txBody>
      </p:sp>
      <p:sp>
        <p:nvSpPr>
          <p:cNvPr id="307" name="Google Shape;307;p40"/>
          <p:cNvSpPr/>
          <p:nvPr/>
        </p:nvSpPr>
        <p:spPr>
          <a:xfrm>
            <a:off x="408425" y="2373302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00C3B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0"/>
          <p:cNvSpPr txBox="1"/>
          <p:nvPr>
            <p:ph idx="4294967295" type="title"/>
          </p:nvPr>
        </p:nvSpPr>
        <p:spPr>
          <a:xfrm>
            <a:off x="408425" y="2483713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r>
              <a:rPr lang="en"/>
              <a:t>.</a:t>
            </a:r>
            <a:endParaRPr/>
          </a:p>
        </p:txBody>
      </p:sp>
      <p:sp>
        <p:nvSpPr>
          <p:cNvPr id="309" name="Google Shape;309;p40"/>
          <p:cNvSpPr/>
          <p:nvPr/>
        </p:nvSpPr>
        <p:spPr>
          <a:xfrm>
            <a:off x="4954250" y="2377389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0"/>
          <p:cNvSpPr txBox="1"/>
          <p:nvPr>
            <p:ph idx="4294967295" type="title"/>
          </p:nvPr>
        </p:nvSpPr>
        <p:spPr>
          <a:xfrm>
            <a:off x="4954250" y="2491250"/>
            <a:ext cx="821100" cy="6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8"/>
          <p:cNvSpPr txBox="1"/>
          <p:nvPr>
            <p:ph type="title"/>
          </p:nvPr>
        </p:nvSpPr>
        <p:spPr>
          <a:xfrm>
            <a:off x="538375" y="30285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메인홈페이지</a:t>
            </a:r>
            <a:endParaRPr b="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24" name="Google Shape;524;p58"/>
          <p:cNvSpPr txBox="1"/>
          <p:nvPr/>
        </p:nvSpPr>
        <p:spPr>
          <a:xfrm>
            <a:off x="675625" y="1329475"/>
            <a:ext cx="56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58"/>
          <p:cNvSpPr txBox="1"/>
          <p:nvPr/>
        </p:nvSpPr>
        <p:spPr>
          <a:xfrm>
            <a:off x="958975" y="410825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26" name="Google Shape;5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375" y="1093425"/>
            <a:ext cx="7515276" cy="362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9"/>
          <p:cNvSpPr txBox="1"/>
          <p:nvPr>
            <p:ph type="title"/>
          </p:nvPr>
        </p:nvSpPr>
        <p:spPr>
          <a:xfrm>
            <a:off x="538375" y="30285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lt1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About us</a:t>
            </a:r>
            <a:endParaRPr b="0">
              <a:solidFill>
                <a:schemeClr val="lt1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532" name="Google Shape;532;p59"/>
          <p:cNvSpPr txBox="1"/>
          <p:nvPr/>
        </p:nvSpPr>
        <p:spPr>
          <a:xfrm>
            <a:off x="675625" y="1329475"/>
            <a:ext cx="56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3" name="Google Shape;533;p59"/>
          <p:cNvSpPr txBox="1"/>
          <p:nvPr/>
        </p:nvSpPr>
        <p:spPr>
          <a:xfrm>
            <a:off x="958975" y="410825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4" name="Google Shape;53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50" y="1144950"/>
            <a:ext cx="7783824" cy="376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0"/>
          <p:cNvSpPr txBox="1"/>
          <p:nvPr>
            <p:ph type="title"/>
          </p:nvPr>
        </p:nvSpPr>
        <p:spPr>
          <a:xfrm>
            <a:off x="538375" y="30285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Menu / Contact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0" name="Google Shape;540;p60"/>
          <p:cNvSpPr txBox="1"/>
          <p:nvPr/>
        </p:nvSpPr>
        <p:spPr>
          <a:xfrm>
            <a:off x="675625" y="1329475"/>
            <a:ext cx="56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60"/>
          <p:cNvSpPr txBox="1"/>
          <p:nvPr/>
        </p:nvSpPr>
        <p:spPr>
          <a:xfrm>
            <a:off x="958975" y="410825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42" name="Google Shape;54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525" y="1198775"/>
            <a:ext cx="6367775" cy="37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1"/>
          <p:cNvSpPr txBox="1"/>
          <p:nvPr>
            <p:ph idx="2" type="title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548" name="Google Shape;548;p61"/>
          <p:cNvSpPr txBox="1"/>
          <p:nvPr>
            <p:ph type="title"/>
          </p:nvPr>
        </p:nvSpPr>
        <p:spPr>
          <a:xfrm>
            <a:off x="4576375" y="1388825"/>
            <a:ext cx="33633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Login</a:t>
            </a:r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</a:t>
            </a:r>
            <a:endParaRPr/>
          </a:p>
        </p:txBody>
      </p:sp>
      <p:sp>
        <p:nvSpPr>
          <p:cNvPr id="549" name="Google Shape;549;p61"/>
          <p:cNvSpPr txBox="1"/>
          <p:nvPr>
            <p:ph idx="1" type="subTitle"/>
          </p:nvPr>
        </p:nvSpPr>
        <p:spPr>
          <a:xfrm>
            <a:off x="4576375" y="3053725"/>
            <a:ext cx="33633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로그인 및 회원가입 기능, 마이페이지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0" name="Google Shape;550;p61"/>
          <p:cNvSpPr/>
          <p:nvPr/>
        </p:nvSpPr>
        <p:spPr>
          <a:xfrm>
            <a:off x="3902800" y="1840600"/>
            <a:ext cx="975600" cy="10233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_II</a:t>
            </a:r>
            <a:endParaRPr b="1"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2"/>
          <p:cNvSpPr txBox="1"/>
          <p:nvPr>
            <p:ph idx="1" type="subTitle"/>
          </p:nvPr>
        </p:nvSpPr>
        <p:spPr>
          <a:xfrm>
            <a:off x="5909000" y="599974"/>
            <a:ext cx="2448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Login</a:t>
            </a:r>
            <a:endParaRPr/>
          </a:p>
        </p:txBody>
      </p:sp>
      <p:sp>
        <p:nvSpPr>
          <p:cNvPr id="556" name="Google Shape;556;p62"/>
          <p:cNvSpPr txBox="1"/>
          <p:nvPr>
            <p:ph idx="2" type="subTitle"/>
          </p:nvPr>
        </p:nvSpPr>
        <p:spPr>
          <a:xfrm>
            <a:off x="5909000" y="1035316"/>
            <a:ext cx="2448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로그인 기능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Header 변경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7" name="Google Shape;557;p62"/>
          <p:cNvSpPr txBox="1"/>
          <p:nvPr>
            <p:ph idx="3" type="subTitle"/>
          </p:nvPr>
        </p:nvSpPr>
        <p:spPr>
          <a:xfrm>
            <a:off x="5909000" y="2028524"/>
            <a:ext cx="2448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Register</a:t>
            </a:r>
            <a:endParaRPr/>
          </a:p>
        </p:txBody>
      </p:sp>
      <p:sp>
        <p:nvSpPr>
          <p:cNvPr id="558" name="Google Shape;558;p62"/>
          <p:cNvSpPr txBox="1"/>
          <p:nvPr>
            <p:ph idx="4" type="subTitle"/>
          </p:nvPr>
        </p:nvSpPr>
        <p:spPr>
          <a:xfrm>
            <a:off x="5909000" y="2445016"/>
            <a:ext cx="24480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회원가입 기능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9" name="Google Shape;559;p62"/>
          <p:cNvSpPr txBox="1"/>
          <p:nvPr>
            <p:ph idx="5" type="subTitle"/>
          </p:nvPr>
        </p:nvSpPr>
        <p:spPr>
          <a:xfrm>
            <a:off x="5909000" y="3457074"/>
            <a:ext cx="24480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Mypage</a:t>
            </a:r>
            <a:endParaRPr/>
          </a:p>
        </p:txBody>
      </p:sp>
      <p:sp>
        <p:nvSpPr>
          <p:cNvPr id="560" name="Google Shape;560;p62"/>
          <p:cNvSpPr txBox="1"/>
          <p:nvPr>
            <p:ph idx="6" type="subTitle"/>
          </p:nvPr>
        </p:nvSpPr>
        <p:spPr>
          <a:xfrm>
            <a:off x="5909000" y="3854716"/>
            <a:ext cx="2448000" cy="11561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쇼핑정보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활동정보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Nanum Gothic"/>
              <a:buAutoNum type="arabicPeriod"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나의 정보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1" name="Google Shape;561;p62"/>
          <p:cNvSpPr txBox="1"/>
          <p:nvPr>
            <p:ph type="title"/>
          </p:nvPr>
        </p:nvSpPr>
        <p:spPr>
          <a:xfrm>
            <a:off x="994675" y="1535675"/>
            <a:ext cx="27009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562" name="Google Shape;562;p62"/>
          <p:cNvSpPr txBox="1"/>
          <p:nvPr>
            <p:ph idx="4294967295" type="title"/>
          </p:nvPr>
        </p:nvSpPr>
        <p:spPr>
          <a:xfrm>
            <a:off x="4887550" y="724100"/>
            <a:ext cx="8211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563" name="Google Shape;563;p62"/>
          <p:cNvSpPr txBox="1"/>
          <p:nvPr>
            <p:ph idx="4294967295" type="title"/>
          </p:nvPr>
        </p:nvSpPr>
        <p:spPr>
          <a:xfrm>
            <a:off x="4887550" y="2129138"/>
            <a:ext cx="8211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564" name="Google Shape;564;p62"/>
          <p:cNvSpPr txBox="1"/>
          <p:nvPr>
            <p:ph idx="4294967295" type="title"/>
          </p:nvPr>
        </p:nvSpPr>
        <p:spPr>
          <a:xfrm>
            <a:off x="4887550" y="3534188"/>
            <a:ext cx="821100" cy="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3.</a:t>
            </a:r>
            <a:endParaRPr/>
          </a:p>
        </p:txBody>
      </p:sp>
      <p:sp>
        <p:nvSpPr>
          <p:cNvPr id="565" name="Google Shape;565;p62"/>
          <p:cNvSpPr/>
          <p:nvPr/>
        </p:nvSpPr>
        <p:spPr>
          <a:xfrm>
            <a:off x="4887550" y="2129127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75C4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62"/>
          <p:cNvSpPr/>
          <p:nvPr/>
        </p:nvSpPr>
        <p:spPr>
          <a:xfrm>
            <a:off x="4887550" y="717173"/>
            <a:ext cx="821100" cy="821100"/>
          </a:xfrm>
          <a:prstGeom prst="round1Rect">
            <a:avLst>
              <a:gd fmla="val 16667" name="adj"/>
            </a:avLst>
          </a:prstGeom>
          <a:solidFill>
            <a:srgbClr val="FBB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62"/>
          <p:cNvSpPr/>
          <p:nvPr/>
        </p:nvSpPr>
        <p:spPr>
          <a:xfrm>
            <a:off x="4887550" y="3534176"/>
            <a:ext cx="821100" cy="821100"/>
          </a:xfrm>
          <a:prstGeom prst="round1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62"/>
          <p:cNvSpPr txBox="1"/>
          <p:nvPr>
            <p:ph idx="4294967295" type="title"/>
          </p:nvPr>
        </p:nvSpPr>
        <p:spPr>
          <a:xfrm>
            <a:off x="4887550" y="834450"/>
            <a:ext cx="82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1.</a:t>
            </a:r>
            <a:endParaRPr/>
          </a:p>
        </p:txBody>
      </p:sp>
      <p:sp>
        <p:nvSpPr>
          <p:cNvPr id="569" name="Google Shape;569;p62"/>
          <p:cNvSpPr txBox="1"/>
          <p:nvPr>
            <p:ph idx="4294967295" type="title"/>
          </p:nvPr>
        </p:nvSpPr>
        <p:spPr>
          <a:xfrm>
            <a:off x="4887550" y="2239538"/>
            <a:ext cx="82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2.</a:t>
            </a:r>
            <a:endParaRPr/>
          </a:p>
        </p:txBody>
      </p:sp>
      <p:sp>
        <p:nvSpPr>
          <p:cNvPr id="570" name="Google Shape;570;p62"/>
          <p:cNvSpPr txBox="1"/>
          <p:nvPr>
            <p:ph idx="4294967295" type="title"/>
          </p:nvPr>
        </p:nvSpPr>
        <p:spPr>
          <a:xfrm>
            <a:off x="4887550" y="3644646"/>
            <a:ext cx="82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3.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/>
          <p:nvPr>
            <p:ph idx="1" type="body"/>
          </p:nvPr>
        </p:nvSpPr>
        <p:spPr>
          <a:xfrm>
            <a:off x="702900" y="1152475"/>
            <a:ext cx="53394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로그인 기능을 구현한다.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3"/>
                </a:solidFill>
              </a:rPr>
              <a:t>Login</a:t>
            </a:r>
            <a:endParaRPr sz="1800">
              <a:solidFill>
                <a:schemeClr val="accent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" sz="1800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DataBase 에 있는 id와 Password를 비교하여 로그인 승인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" sz="1800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만약 공백 또는 Id, Password가 다를 시 빨간 글씨로 해당 에러를 표시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accent3"/>
                </a:solidFill>
              </a:rPr>
              <a:t>Header</a:t>
            </a:r>
            <a:endParaRPr b="1" sz="18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" sz="1800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/>
              </a:rPr>
              <a:t>비Login 시 Login / Register 로 표시됨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" sz="1800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6"/>
              </a:rPr>
              <a:t>Login 시 Logout / UserName 으로 표시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p6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Login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4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Login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구현도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82" name="Google Shape;582;p64"/>
          <p:cNvCxnSpPr>
            <a:stCxn id="583" idx="6"/>
            <a:endCxn id="584" idx="2"/>
          </p:cNvCxnSpPr>
          <p:nvPr/>
        </p:nvCxnSpPr>
        <p:spPr>
          <a:xfrm flipH="1" rot="10800000">
            <a:off x="6404091" y="2805250"/>
            <a:ext cx="1356600" cy="32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5" name="Google Shape;585;p64"/>
          <p:cNvSpPr/>
          <p:nvPr/>
        </p:nvSpPr>
        <p:spPr>
          <a:xfrm>
            <a:off x="3419227" y="2356188"/>
            <a:ext cx="974700" cy="974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4"/>
          <p:cNvSpPr/>
          <p:nvPr/>
        </p:nvSpPr>
        <p:spPr>
          <a:xfrm>
            <a:off x="3543581" y="2480530"/>
            <a:ext cx="726000" cy="72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7" name="Google Shape;587;p64"/>
          <p:cNvGrpSpPr/>
          <p:nvPr/>
        </p:nvGrpSpPr>
        <p:grpSpPr>
          <a:xfrm>
            <a:off x="5430785" y="2350997"/>
            <a:ext cx="973306" cy="973306"/>
            <a:chOff x="4426818" y="2440153"/>
            <a:chExt cx="225600" cy="225600"/>
          </a:xfrm>
        </p:grpSpPr>
        <p:sp>
          <p:nvSpPr>
            <p:cNvPr id="583" name="Google Shape;583;p64"/>
            <p:cNvSpPr/>
            <p:nvPr/>
          </p:nvSpPr>
          <p:spPr>
            <a:xfrm>
              <a:off x="4426818" y="2440153"/>
              <a:ext cx="225600" cy="225600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rgbClr val="BAC8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64"/>
            <p:cNvSpPr/>
            <p:nvPr/>
          </p:nvSpPr>
          <p:spPr>
            <a:xfrm>
              <a:off x="4455644" y="2468982"/>
              <a:ext cx="168000" cy="16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64"/>
          <p:cNvGrpSpPr/>
          <p:nvPr/>
        </p:nvGrpSpPr>
        <p:grpSpPr>
          <a:xfrm>
            <a:off x="7636352" y="2318573"/>
            <a:ext cx="973306" cy="973306"/>
            <a:chOff x="4883984" y="2440153"/>
            <a:chExt cx="225600" cy="225600"/>
          </a:xfrm>
        </p:grpSpPr>
        <p:sp>
          <p:nvSpPr>
            <p:cNvPr id="590" name="Google Shape;590;p64"/>
            <p:cNvSpPr/>
            <p:nvPr/>
          </p:nvSpPr>
          <p:spPr>
            <a:xfrm>
              <a:off x="4883984" y="2440153"/>
              <a:ext cx="225600" cy="225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64"/>
            <p:cNvSpPr/>
            <p:nvPr/>
          </p:nvSpPr>
          <p:spPr>
            <a:xfrm>
              <a:off x="4912810" y="2468982"/>
              <a:ext cx="168000" cy="168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1" name="Google Shape;591;p64"/>
          <p:cNvSpPr/>
          <p:nvPr/>
        </p:nvSpPr>
        <p:spPr>
          <a:xfrm>
            <a:off x="1491399" y="3957891"/>
            <a:ext cx="973499" cy="9738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64"/>
          <p:cNvSpPr/>
          <p:nvPr/>
        </p:nvSpPr>
        <p:spPr>
          <a:xfrm>
            <a:off x="1615783" y="4082288"/>
            <a:ext cx="725056" cy="72505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4"/>
          <p:cNvSpPr txBox="1"/>
          <p:nvPr>
            <p:ph idx="4294967295" type="subTitle"/>
          </p:nvPr>
        </p:nvSpPr>
        <p:spPr>
          <a:xfrm>
            <a:off x="1600976" y="4234817"/>
            <a:ext cx="803058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 b="1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64"/>
          <p:cNvSpPr txBox="1"/>
          <p:nvPr>
            <p:ph idx="4294967295" type="subTitle"/>
          </p:nvPr>
        </p:nvSpPr>
        <p:spPr>
          <a:xfrm>
            <a:off x="2993869" y="3475141"/>
            <a:ext cx="184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ID, Password</a:t>
            </a:r>
            <a:br>
              <a:rPr b="1" lang="en" sz="1600">
                <a:solidFill>
                  <a:schemeClr val="accent3"/>
                </a:solidFill>
              </a:rPr>
            </a:b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체크</a:t>
            </a:r>
            <a:endParaRPr b="1" i="0" sz="1600" u="none" cap="none" strike="noStrike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5" name="Google Shape;595;p64"/>
          <p:cNvSpPr txBox="1"/>
          <p:nvPr>
            <p:ph idx="4294967295" type="subTitle"/>
          </p:nvPr>
        </p:nvSpPr>
        <p:spPr>
          <a:xfrm>
            <a:off x="4976480" y="3389192"/>
            <a:ext cx="184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조건만족</a:t>
            </a:r>
            <a:endParaRPr b="1" i="0" sz="1600" u="none" cap="none" strike="noStrike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6" name="Google Shape;596;p64"/>
          <p:cNvSpPr txBox="1"/>
          <p:nvPr>
            <p:ph idx="4294967295" type="subTitle"/>
          </p:nvPr>
        </p:nvSpPr>
        <p:spPr>
          <a:xfrm>
            <a:off x="7200474" y="3436826"/>
            <a:ext cx="184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 성공</a:t>
            </a:r>
            <a:endParaRPr b="1" i="0" sz="1600" u="none" cap="none" strike="noStrike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7" name="Google Shape;597;p64"/>
          <p:cNvSpPr/>
          <p:nvPr/>
        </p:nvSpPr>
        <p:spPr>
          <a:xfrm>
            <a:off x="1515783" y="1006304"/>
            <a:ext cx="973499" cy="9738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64"/>
          <p:cNvSpPr/>
          <p:nvPr/>
        </p:nvSpPr>
        <p:spPr>
          <a:xfrm>
            <a:off x="1645397" y="1130701"/>
            <a:ext cx="725056" cy="72505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64"/>
          <p:cNvSpPr txBox="1"/>
          <p:nvPr/>
        </p:nvSpPr>
        <p:spPr>
          <a:xfrm>
            <a:off x="1510528" y="1305047"/>
            <a:ext cx="1041949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비</a:t>
            </a: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Login</a:t>
            </a:r>
            <a:endParaRPr/>
          </a:p>
        </p:txBody>
      </p:sp>
      <p:sp>
        <p:nvSpPr>
          <p:cNvPr id="600" name="Google Shape;600;p64"/>
          <p:cNvSpPr/>
          <p:nvPr/>
        </p:nvSpPr>
        <p:spPr>
          <a:xfrm>
            <a:off x="168063" y="2474358"/>
            <a:ext cx="974700" cy="974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64"/>
          <p:cNvSpPr/>
          <p:nvPr/>
        </p:nvSpPr>
        <p:spPr>
          <a:xfrm>
            <a:off x="292413" y="2601745"/>
            <a:ext cx="726000" cy="72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64"/>
          <p:cNvSpPr txBox="1"/>
          <p:nvPr/>
        </p:nvSpPr>
        <p:spPr>
          <a:xfrm>
            <a:off x="-304504" y="2762099"/>
            <a:ext cx="184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HOME</a:t>
            </a:r>
            <a:endParaRPr b="1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03" name="Google Shape;603;p64"/>
          <p:cNvCxnSpPr>
            <a:stCxn id="585" idx="6"/>
            <a:endCxn id="583" idx="2"/>
          </p:cNvCxnSpPr>
          <p:nvPr/>
        </p:nvCxnSpPr>
        <p:spPr>
          <a:xfrm flipH="1" rot="10800000">
            <a:off x="4393927" y="2837538"/>
            <a:ext cx="1036800" cy="6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4" name="Google Shape;604;p64"/>
          <p:cNvCxnSpPr>
            <a:stCxn id="591" idx="6"/>
            <a:endCxn id="585" idx="2"/>
          </p:cNvCxnSpPr>
          <p:nvPr/>
        </p:nvCxnSpPr>
        <p:spPr>
          <a:xfrm flipH="1" rot="10800000">
            <a:off x="2464898" y="2843425"/>
            <a:ext cx="954300" cy="1601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64"/>
          <p:cNvCxnSpPr>
            <a:stCxn id="600" idx="4"/>
            <a:endCxn id="591" idx="2"/>
          </p:cNvCxnSpPr>
          <p:nvPr/>
        </p:nvCxnSpPr>
        <p:spPr>
          <a:xfrm>
            <a:off x="655413" y="3449058"/>
            <a:ext cx="836100" cy="99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64"/>
          <p:cNvCxnSpPr>
            <a:stCxn id="599" idx="1"/>
            <a:endCxn id="600" idx="0"/>
          </p:cNvCxnSpPr>
          <p:nvPr/>
        </p:nvCxnSpPr>
        <p:spPr>
          <a:xfrm flipH="1">
            <a:off x="655528" y="1558097"/>
            <a:ext cx="855000" cy="91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"/>
          <p:cNvSpPr txBox="1"/>
          <p:nvPr>
            <p:ph idx="1" type="body"/>
          </p:nvPr>
        </p:nvSpPr>
        <p:spPr>
          <a:xfrm>
            <a:off x="654132" y="1250011"/>
            <a:ext cx="733162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회원가입 기능을 구현한다.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3"/>
                </a:solidFill>
              </a:rPr>
              <a:t>ID</a:t>
            </a:r>
            <a:endParaRPr sz="1600">
              <a:solidFill>
                <a:schemeClr val="accent3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Ajax를 이용해 DataBase에 있는 id와 비교한다. 존재한다면 해당 아이디를 사용할 수 없다.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3"/>
                </a:solidFill>
              </a:rPr>
              <a:t>Password</a:t>
            </a:r>
            <a:endParaRPr b="1" sz="16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조건 3가지를 만족해야 Password로 사용할 수 있다. ( 정규식 이용)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3"/>
                </a:solidFill>
              </a:rPr>
              <a:t>TelPhone</a:t>
            </a:r>
            <a:endParaRPr b="1" sz="1600">
              <a:solidFill>
                <a:schemeClr val="accent3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/>
              </a:rPr>
              <a:t>13자리의 010-1234-5678 형식만 사용 가능 ( 정규식 이용)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600"/>
          </a:p>
        </p:txBody>
      </p:sp>
      <p:sp>
        <p:nvSpPr>
          <p:cNvPr id="612" name="Google Shape;612;p6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Register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Register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구현도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8" name="Google Shape;618;p66"/>
          <p:cNvSpPr/>
          <p:nvPr/>
        </p:nvSpPr>
        <p:spPr>
          <a:xfrm>
            <a:off x="5714730" y="2240137"/>
            <a:ext cx="974700" cy="974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6"/>
          <p:cNvSpPr/>
          <p:nvPr/>
        </p:nvSpPr>
        <p:spPr>
          <a:xfrm>
            <a:off x="5839084" y="2364479"/>
            <a:ext cx="726000" cy="72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66"/>
          <p:cNvSpPr/>
          <p:nvPr/>
        </p:nvSpPr>
        <p:spPr>
          <a:xfrm>
            <a:off x="4244000" y="1087599"/>
            <a:ext cx="973306" cy="973306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rgbClr val="BAC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66"/>
          <p:cNvSpPr/>
          <p:nvPr/>
        </p:nvSpPr>
        <p:spPr>
          <a:xfrm>
            <a:off x="4368364" y="1211976"/>
            <a:ext cx="724802" cy="72480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6"/>
          <p:cNvSpPr/>
          <p:nvPr/>
        </p:nvSpPr>
        <p:spPr>
          <a:xfrm>
            <a:off x="2286367" y="2259710"/>
            <a:ext cx="973306" cy="9733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6"/>
          <p:cNvSpPr/>
          <p:nvPr/>
        </p:nvSpPr>
        <p:spPr>
          <a:xfrm>
            <a:off x="2410731" y="2384087"/>
            <a:ext cx="724802" cy="72480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66"/>
          <p:cNvSpPr/>
          <p:nvPr/>
        </p:nvSpPr>
        <p:spPr>
          <a:xfrm>
            <a:off x="4243396" y="3612090"/>
            <a:ext cx="973499" cy="97386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66"/>
          <p:cNvSpPr/>
          <p:nvPr/>
        </p:nvSpPr>
        <p:spPr>
          <a:xfrm>
            <a:off x="4367780" y="3736487"/>
            <a:ext cx="725056" cy="725056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66"/>
          <p:cNvSpPr txBox="1"/>
          <p:nvPr>
            <p:ph idx="4294967295" type="subTitle"/>
          </p:nvPr>
        </p:nvSpPr>
        <p:spPr>
          <a:xfrm>
            <a:off x="4328016" y="3880651"/>
            <a:ext cx="803058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ID</a:t>
            </a:r>
            <a:endParaRPr b="1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66"/>
          <p:cNvSpPr txBox="1"/>
          <p:nvPr>
            <p:ph idx="4294967295" type="subTitle"/>
          </p:nvPr>
        </p:nvSpPr>
        <p:spPr>
          <a:xfrm>
            <a:off x="5264828" y="2493313"/>
            <a:ext cx="184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Password</a:t>
            </a:r>
            <a:endParaRPr b="1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66"/>
          <p:cNvSpPr txBox="1"/>
          <p:nvPr>
            <p:ph idx="4294967295" type="subTitle"/>
          </p:nvPr>
        </p:nvSpPr>
        <p:spPr>
          <a:xfrm>
            <a:off x="3865687" y="1301111"/>
            <a:ext cx="184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TelPhone</a:t>
            </a:r>
            <a:endParaRPr b="1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9" name="Google Shape;629;p66"/>
          <p:cNvSpPr txBox="1"/>
          <p:nvPr>
            <p:ph idx="4294967295" type="subTitle"/>
          </p:nvPr>
        </p:nvSpPr>
        <p:spPr>
          <a:xfrm>
            <a:off x="1813042" y="2510206"/>
            <a:ext cx="184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조건</a:t>
            </a:r>
            <a:endParaRPr b="1" i="0" sz="1600" u="none" cap="none" strike="noStrike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0" name="Google Shape;630;p66"/>
          <p:cNvSpPr/>
          <p:nvPr/>
        </p:nvSpPr>
        <p:spPr>
          <a:xfrm>
            <a:off x="388440" y="2292800"/>
            <a:ext cx="974700" cy="974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66"/>
          <p:cNvSpPr/>
          <p:nvPr/>
        </p:nvSpPr>
        <p:spPr>
          <a:xfrm>
            <a:off x="512790" y="2420187"/>
            <a:ext cx="726000" cy="72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66"/>
          <p:cNvSpPr txBox="1"/>
          <p:nvPr/>
        </p:nvSpPr>
        <p:spPr>
          <a:xfrm>
            <a:off x="-72617" y="3240883"/>
            <a:ext cx="184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Register</a:t>
            </a:r>
            <a:endParaRPr b="1" i="0" sz="16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33" name="Google Shape;633;p66"/>
          <p:cNvCxnSpPr>
            <a:stCxn id="622" idx="7"/>
            <a:endCxn id="620" idx="2"/>
          </p:cNvCxnSpPr>
          <p:nvPr/>
        </p:nvCxnSpPr>
        <p:spPr>
          <a:xfrm flipH="1" rot="10800000">
            <a:off x="3117136" y="1574247"/>
            <a:ext cx="1126800" cy="828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4" name="Google Shape;634;p66"/>
          <p:cNvCxnSpPr>
            <a:stCxn id="630" idx="6"/>
            <a:endCxn id="622" idx="2"/>
          </p:cNvCxnSpPr>
          <p:nvPr/>
        </p:nvCxnSpPr>
        <p:spPr>
          <a:xfrm flipH="1" rot="10800000">
            <a:off x="1363140" y="2746250"/>
            <a:ext cx="923100" cy="33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5" name="Google Shape;635;p66"/>
          <p:cNvCxnSpPr>
            <a:stCxn id="622" idx="5"/>
            <a:endCxn id="624" idx="2"/>
          </p:cNvCxnSpPr>
          <p:nvPr/>
        </p:nvCxnSpPr>
        <p:spPr>
          <a:xfrm>
            <a:off x="3117136" y="3090479"/>
            <a:ext cx="1126200" cy="1008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6" name="Google Shape;636;p66"/>
          <p:cNvCxnSpPr>
            <a:stCxn id="624" idx="6"/>
            <a:endCxn id="618" idx="4"/>
          </p:cNvCxnSpPr>
          <p:nvPr/>
        </p:nvCxnSpPr>
        <p:spPr>
          <a:xfrm flipH="1" rot="10800000">
            <a:off x="5216895" y="3214924"/>
            <a:ext cx="985200" cy="88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7" name="Google Shape;637;p66"/>
          <p:cNvCxnSpPr>
            <a:stCxn id="620" idx="6"/>
            <a:endCxn id="618" idx="0"/>
          </p:cNvCxnSpPr>
          <p:nvPr/>
        </p:nvCxnSpPr>
        <p:spPr>
          <a:xfrm>
            <a:off x="5217306" y="1574252"/>
            <a:ext cx="984900" cy="666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8" name="Google Shape;638;p66"/>
          <p:cNvSpPr/>
          <p:nvPr/>
        </p:nvSpPr>
        <p:spPr>
          <a:xfrm>
            <a:off x="7611158" y="2237092"/>
            <a:ext cx="974700" cy="974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6"/>
          <p:cNvSpPr/>
          <p:nvPr/>
        </p:nvSpPr>
        <p:spPr>
          <a:xfrm>
            <a:off x="7735508" y="2364479"/>
            <a:ext cx="726000" cy="726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66"/>
          <p:cNvSpPr txBox="1"/>
          <p:nvPr/>
        </p:nvSpPr>
        <p:spPr>
          <a:xfrm>
            <a:off x="7150294" y="3169382"/>
            <a:ext cx="1843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Register </a:t>
            </a: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성공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41" name="Google Shape;641;p66"/>
          <p:cNvCxnSpPr>
            <a:stCxn id="618" idx="6"/>
            <a:endCxn id="638" idx="2"/>
          </p:cNvCxnSpPr>
          <p:nvPr/>
        </p:nvCxnSpPr>
        <p:spPr>
          <a:xfrm flipH="1" rot="10800000">
            <a:off x="6689430" y="2724487"/>
            <a:ext cx="921600" cy="3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66"/>
          <p:cNvCxnSpPr>
            <a:stCxn id="620" idx="4"/>
            <a:endCxn id="624" idx="0"/>
          </p:cNvCxnSpPr>
          <p:nvPr/>
        </p:nvCxnSpPr>
        <p:spPr>
          <a:xfrm flipH="1">
            <a:off x="4730053" y="2060905"/>
            <a:ext cx="600" cy="1551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66"/>
          <p:cNvCxnSpPr>
            <a:stCxn id="622" idx="6"/>
            <a:endCxn id="618" idx="2"/>
          </p:cNvCxnSpPr>
          <p:nvPr/>
        </p:nvCxnSpPr>
        <p:spPr>
          <a:xfrm flipH="1" rot="10800000">
            <a:off x="3259673" y="2727463"/>
            <a:ext cx="2455200" cy="1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7"/>
          <p:cNvSpPr txBox="1"/>
          <p:nvPr>
            <p:ph idx="1" type="body"/>
          </p:nvPr>
        </p:nvSpPr>
        <p:spPr>
          <a:xfrm>
            <a:off x="654132" y="1250011"/>
            <a:ext cx="733162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latin typeface="Nanum Gothic"/>
                <a:ea typeface="Nanum Gothic"/>
                <a:cs typeface="Nanum Gothic"/>
                <a:sym typeface="Nanum Gothic"/>
              </a:rPr>
              <a:t>Mypage기능을 구현한다.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쇼핑정보</a:t>
            </a:r>
            <a:endParaRPr sz="1600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구매한 물건에 대한 정보와 구매정보를 볼 수 있다. 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활동정보</a:t>
            </a:r>
            <a:endParaRPr b="1" sz="1600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한달 이내에 구입한 물건에 한해 리뷰를 작성할 수있다.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5"/>
              </a:rPr>
              <a:t>내가 작성한 review 에 대한 정보를 볼 수 있다. 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나의정보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●"/>
            </a:pPr>
            <a:r>
              <a:rPr lang="en" sz="1600">
                <a:solidFill>
                  <a:schemeClr val="hlink"/>
                </a:solidFill>
                <a:uFill>
                  <a:noFill/>
                </a:uFill>
                <a:latin typeface="Nanum Gothic"/>
                <a:ea typeface="Nanum Gothic"/>
                <a:cs typeface="Nanum Gothic"/>
                <a:sym typeface="Nanum Gothic"/>
                <a:hlinkClick r:id="rId6"/>
              </a:rPr>
              <a:t>로그인한 회원에 대한 정보( 회원정보, 배송지 , 비밀번호 , 회원탈퇴) 를 볼 수 있다. 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 sz="1600"/>
          </a:p>
        </p:txBody>
      </p:sp>
      <p:sp>
        <p:nvSpPr>
          <p:cNvPr id="649" name="Google Shape;649;p67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Mypage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/>
          <p:nvPr>
            <p:ph idx="2" type="title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6" name="Google Shape;316;p41"/>
          <p:cNvSpPr txBox="1"/>
          <p:nvPr>
            <p:ph type="title"/>
          </p:nvPr>
        </p:nvSpPr>
        <p:spPr>
          <a:xfrm>
            <a:off x="3268250" y="2122200"/>
            <a:ext cx="4896300" cy="89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 주제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/>
          <p:nvPr/>
        </p:nvSpPr>
        <p:spPr>
          <a:xfrm>
            <a:off x="3745013" y="2605338"/>
            <a:ext cx="146400" cy="59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68"/>
          <p:cNvGrpSpPr/>
          <p:nvPr/>
        </p:nvGrpSpPr>
        <p:grpSpPr>
          <a:xfrm>
            <a:off x="3291563" y="1592225"/>
            <a:ext cx="1557751" cy="1053300"/>
            <a:chOff x="3313199" y="1592225"/>
            <a:chExt cx="1557751" cy="1053300"/>
          </a:xfrm>
        </p:grpSpPr>
        <p:sp>
          <p:nvSpPr>
            <p:cNvPr id="656" name="Google Shape;656;p68"/>
            <p:cNvSpPr/>
            <p:nvPr/>
          </p:nvSpPr>
          <p:spPr>
            <a:xfrm>
              <a:off x="3313199" y="1592225"/>
              <a:ext cx="1053300" cy="1053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68"/>
            <p:cNvSpPr/>
            <p:nvPr/>
          </p:nvSpPr>
          <p:spPr>
            <a:xfrm rot="5400000">
              <a:off x="4498800" y="1819925"/>
              <a:ext cx="146400" cy="597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68"/>
          <p:cNvGrpSpPr/>
          <p:nvPr/>
        </p:nvGrpSpPr>
        <p:grpSpPr>
          <a:xfrm>
            <a:off x="4799138" y="1592225"/>
            <a:ext cx="1053300" cy="1598500"/>
            <a:chOff x="4813374" y="1592225"/>
            <a:chExt cx="1053300" cy="1598500"/>
          </a:xfrm>
        </p:grpSpPr>
        <p:sp>
          <p:nvSpPr>
            <p:cNvPr id="659" name="Google Shape;659;p68"/>
            <p:cNvSpPr/>
            <p:nvPr/>
          </p:nvSpPr>
          <p:spPr>
            <a:xfrm>
              <a:off x="4813374" y="1592225"/>
              <a:ext cx="1053300" cy="105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68"/>
            <p:cNvSpPr/>
            <p:nvPr/>
          </p:nvSpPr>
          <p:spPr>
            <a:xfrm>
              <a:off x="5281625" y="2592825"/>
              <a:ext cx="146400" cy="59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1" name="Google Shape;661;p68"/>
          <p:cNvGrpSpPr/>
          <p:nvPr/>
        </p:nvGrpSpPr>
        <p:grpSpPr>
          <a:xfrm>
            <a:off x="4302663" y="3150338"/>
            <a:ext cx="1549774" cy="1053300"/>
            <a:chOff x="4324300" y="3137825"/>
            <a:chExt cx="1549774" cy="1053300"/>
          </a:xfrm>
        </p:grpSpPr>
        <p:sp>
          <p:nvSpPr>
            <p:cNvPr id="662" name="Google Shape;662;p68"/>
            <p:cNvSpPr/>
            <p:nvPr/>
          </p:nvSpPr>
          <p:spPr>
            <a:xfrm>
              <a:off x="4820774" y="3137825"/>
              <a:ext cx="1053300" cy="105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68"/>
            <p:cNvSpPr/>
            <p:nvPr/>
          </p:nvSpPr>
          <p:spPr>
            <a:xfrm rot="5400000">
              <a:off x="4550050" y="3390650"/>
              <a:ext cx="146400" cy="59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" name="Google Shape;664;p68"/>
          <p:cNvSpPr/>
          <p:nvPr/>
        </p:nvSpPr>
        <p:spPr>
          <a:xfrm>
            <a:off x="3291563" y="3150338"/>
            <a:ext cx="1053300" cy="105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68"/>
          <p:cNvSpPr/>
          <p:nvPr/>
        </p:nvSpPr>
        <p:spPr>
          <a:xfrm>
            <a:off x="3421013" y="3280208"/>
            <a:ext cx="794400" cy="79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68"/>
          <p:cNvSpPr/>
          <p:nvPr/>
        </p:nvSpPr>
        <p:spPr>
          <a:xfrm>
            <a:off x="4923063" y="3292400"/>
            <a:ext cx="794400" cy="79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68"/>
          <p:cNvSpPr/>
          <p:nvPr/>
        </p:nvSpPr>
        <p:spPr>
          <a:xfrm>
            <a:off x="4923063" y="1721775"/>
            <a:ext cx="794400" cy="79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8"/>
          <p:cNvSpPr/>
          <p:nvPr/>
        </p:nvSpPr>
        <p:spPr>
          <a:xfrm>
            <a:off x="3421013" y="1721775"/>
            <a:ext cx="794400" cy="79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9" name="Google Shape;669;p68"/>
          <p:cNvCxnSpPr/>
          <p:nvPr/>
        </p:nvCxnSpPr>
        <p:spPr>
          <a:xfrm>
            <a:off x="3818213" y="3176063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0" name="Google Shape;670;p68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MyPage</a:t>
            </a:r>
            <a:r>
              <a:rPr lang="en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구현도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1" name="Google Shape;671;p68"/>
          <p:cNvSpPr txBox="1"/>
          <p:nvPr>
            <p:ph idx="4294967295" type="subTitle"/>
          </p:nvPr>
        </p:nvSpPr>
        <p:spPr>
          <a:xfrm>
            <a:off x="1291238" y="1816058"/>
            <a:ext cx="2253958" cy="6056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30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MyPage</a:t>
            </a:r>
            <a:endParaRPr b="1" i="0" sz="3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2" name="Google Shape;672;p68"/>
          <p:cNvSpPr txBox="1"/>
          <p:nvPr>
            <p:ph idx="4294967295" type="subTitle"/>
          </p:nvPr>
        </p:nvSpPr>
        <p:spPr>
          <a:xfrm>
            <a:off x="2894063" y="4148900"/>
            <a:ext cx="18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나의 정보</a:t>
            </a:r>
            <a:endParaRPr b="1" i="0" sz="1600" u="none" cap="none" strike="noStrike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3" name="Google Shape;673;p68"/>
          <p:cNvSpPr txBox="1"/>
          <p:nvPr>
            <p:ph idx="4294967295" type="subTitle"/>
          </p:nvPr>
        </p:nvSpPr>
        <p:spPr>
          <a:xfrm>
            <a:off x="4396113" y="1129940"/>
            <a:ext cx="18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쇼핑정보</a:t>
            </a:r>
            <a:endParaRPr b="1" i="0" sz="1600" u="none" cap="none" strike="noStrike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4" name="Google Shape;674;p68"/>
          <p:cNvSpPr txBox="1"/>
          <p:nvPr>
            <p:ph idx="4294967295" type="subTitle"/>
          </p:nvPr>
        </p:nvSpPr>
        <p:spPr>
          <a:xfrm>
            <a:off x="4392055" y="4189985"/>
            <a:ext cx="18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활동정보</a:t>
            </a:r>
            <a:endParaRPr b="1" i="0" sz="1600" u="none" cap="none" strike="noStrike">
              <a:solidFill>
                <a:schemeClr val="accent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5" name="Google Shape;675;p68"/>
          <p:cNvSpPr/>
          <p:nvPr/>
        </p:nvSpPr>
        <p:spPr>
          <a:xfrm rot="5400000">
            <a:off x="2944641" y="3403163"/>
            <a:ext cx="146400" cy="597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8"/>
          <p:cNvSpPr/>
          <p:nvPr/>
        </p:nvSpPr>
        <p:spPr>
          <a:xfrm>
            <a:off x="1840615" y="3156290"/>
            <a:ext cx="1053300" cy="1053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68"/>
          <p:cNvSpPr/>
          <p:nvPr/>
        </p:nvSpPr>
        <p:spPr>
          <a:xfrm>
            <a:off x="1970065" y="3286160"/>
            <a:ext cx="794400" cy="79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68"/>
          <p:cNvSpPr txBox="1"/>
          <p:nvPr/>
        </p:nvSpPr>
        <p:spPr>
          <a:xfrm>
            <a:off x="1516916" y="4131757"/>
            <a:ext cx="1700697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Customer </a:t>
            </a: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679" name="Google Shape;679;p68"/>
          <p:cNvGrpSpPr/>
          <p:nvPr/>
        </p:nvGrpSpPr>
        <p:grpSpPr>
          <a:xfrm>
            <a:off x="5809014" y="3181607"/>
            <a:ext cx="1549774" cy="1053300"/>
            <a:chOff x="4324300" y="3137825"/>
            <a:chExt cx="1549774" cy="1053300"/>
          </a:xfrm>
        </p:grpSpPr>
        <p:sp>
          <p:nvSpPr>
            <p:cNvPr id="680" name="Google Shape;680;p68"/>
            <p:cNvSpPr/>
            <p:nvPr/>
          </p:nvSpPr>
          <p:spPr>
            <a:xfrm>
              <a:off x="4820774" y="3137825"/>
              <a:ext cx="1053300" cy="1053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8"/>
            <p:cNvSpPr/>
            <p:nvPr/>
          </p:nvSpPr>
          <p:spPr>
            <a:xfrm rot="5400000">
              <a:off x="4550050" y="3390650"/>
              <a:ext cx="146400" cy="597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2" name="Google Shape;682;p68"/>
          <p:cNvSpPr txBox="1"/>
          <p:nvPr/>
        </p:nvSpPr>
        <p:spPr>
          <a:xfrm>
            <a:off x="5898406" y="4221254"/>
            <a:ext cx="18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Review</a:t>
            </a: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3" name="Google Shape;683;p68"/>
          <p:cNvSpPr/>
          <p:nvPr/>
        </p:nvSpPr>
        <p:spPr>
          <a:xfrm>
            <a:off x="6437548" y="3327297"/>
            <a:ext cx="794400" cy="79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4" name="Google Shape;684;p68"/>
          <p:cNvGrpSpPr/>
          <p:nvPr/>
        </p:nvGrpSpPr>
        <p:grpSpPr>
          <a:xfrm rot="5400000">
            <a:off x="6081614" y="1330420"/>
            <a:ext cx="1053300" cy="1598500"/>
            <a:chOff x="4813374" y="1592225"/>
            <a:chExt cx="1053300" cy="1598500"/>
          </a:xfrm>
        </p:grpSpPr>
        <p:sp>
          <p:nvSpPr>
            <p:cNvPr id="685" name="Google Shape;685;p68"/>
            <p:cNvSpPr/>
            <p:nvPr/>
          </p:nvSpPr>
          <p:spPr>
            <a:xfrm>
              <a:off x="4813374" y="1592225"/>
              <a:ext cx="1053300" cy="1053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68"/>
            <p:cNvSpPr/>
            <p:nvPr/>
          </p:nvSpPr>
          <p:spPr>
            <a:xfrm>
              <a:off x="5281625" y="2592825"/>
              <a:ext cx="146400" cy="597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7" name="Google Shape;687;p68"/>
          <p:cNvSpPr txBox="1"/>
          <p:nvPr/>
        </p:nvSpPr>
        <p:spPr>
          <a:xfrm>
            <a:off x="5953919" y="1147382"/>
            <a:ext cx="1848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Montserrat"/>
              <a:buNone/>
            </a:pPr>
            <a:r>
              <a:rPr b="1" i="0" lang="en" sz="1600" u="none" cap="none" strike="noStrik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Buy </a:t>
            </a:r>
            <a:r>
              <a:rPr b="1" i="0" lang="en" sz="1600" u="none" cap="none" strike="noStrike">
                <a:solidFill>
                  <a:schemeClr val="accent3"/>
                </a:solidFill>
                <a:latin typeface="Nanum Gothic"/>
                <a:ea typeface="Nanum Gothic"/>
                <a:cs typeface="Nanum Gothic"/>
                <a:sym typeface="Nanum Gothic"/>
              </a:rPr>
              <a:t>테이블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8" name="Google Shape;688;p68"/>
          <p:cNvSpPr/>
          <p:nvPr/>
        </p:nvSpPr>
        <p:spPr>
          <a:xfrm>
            <a:off x="6480869" y="1733867"/>
            <a:ext cx="794400" cy="794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9"/>
          <p:cNvSpPr txBox="1"/>
          <p:nvPr>
            <p:ph idx="2" type="title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94" name="Google Shape;694;p69"/>
          <p:cNvSpPr txBox="1"/>
          <p:nvPr>
            <p:ph type="title"/>
          </p:nvPr>
        </p:nvSpPr>
        <p:spPr>
          <a:xfrm>
            <a:off x="4576375" y="1521100"/>
            <a:ext cx="3363300" cy="166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</a:t>
            </a:r>
            <a:r>
              <a:rPr lang="en"/>
              <a:t>/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Detail</a:t>
            </a:r>
            <a:endParaRPr/>
          </a:p>
        </p:txBody>
      </p:sp>
      <p:sp>
        <p:nvSpPr>
          <p:cNvPr id="695" name="Google Shape;695;p69"/>
          <p:cNvSpPr txBox="1"/>
          <p:nvPr>
            <p:ph idx="1" type="subTitle"/>
          </p:nvPr>
        </p:nvSpPr>
        <p:spPr>
          <a:xfrm>
            <a:off x="4576375" y="3171600"/>
            <a:ext cx="3363300" cy="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제품 목록, 제품상세 페이지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6" name="Google Shape;696;p69"/>
          <p:cNvSpPr/>
          <p:nvPr/>
        </p:nvSpPr>
        <p:spPr>
          <a:xfrm>
            <a:off x="3902800" y="1840600"/>
            <a:ext cx="975600" cy="10233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_III</a:t>
            </a:r>
            <a:endParaRPr b="1"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0"/>
          <p:cNvSpPr txBox="1"/>
          <p:nvPr>
            <p:ph type="title"/>
          </p:nvPr>
        </p:nvSpPr>
        <p:spPr>
          <a:xfrm>
            <a:off x="538375" y="30285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Product List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02" name="Google Shape;702;p70"/>
          <p:cNvSpPr txBox="1"/>
          <p:nvPr/>
        </p:nvSpPr>
        <p:spPr>
          <a:xfrm>
            <a:off x="675625" y="1329475"/>
            <a:ext cx="56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70"/>
          <p:cNvSpPr txBox="1"/>
          <p:nvPr/>
        </p:nvSpPr>
        <p:spPr>
          <a:xfrm>
            <a:off x="6756125" y="147220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4" name="Google Shape;70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88" y="1046350"/>
            <a:ext cx="5417673" cy="3887526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70"/>
          <p:cNvSpPr txBox="1"/>
          <p:nvPr/>
        </p:nvSpPr>
        <p:spPr>
          <a:xfrm>
            <a:off x="6411275" y="3131150"/>
            <a:ext cx="30000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➢"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중복선택을 위해</a:t>
            </a:r>
            <a:b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체크박스로 필터 제작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➢"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Max 금액의 경우 최댓값을 </a:t>
            </a:r>
            <a:b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설정하여 지나치게 큰 금액을 </a:t>
            </a:r>
            <a:b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작성할 수 없도록 제한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➢"/>
            </a:pP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초기화 버튼으로 선택한 </a:t>
            </a:r>
            <a:b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필터를 전부 해제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6" name="Google Shape;706;p70"/>
          <p:cNvSpPr txBox="1"/>
          <p:nvPr/>
        </p:nvSpPr>
        <p:spPr>
          <a:xfrm>
            <a:off x="6066425" y="1329475"/>
            <a:ext cx="30000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➔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성별에 따라 1차 분류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➔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왼쪽의 필터 선택 후 </a:t>
            </a:r>
            <a:b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검색을 누르면 리로딩없이 </a:t>
            </a:r>
            <a:b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관련 제품만 조회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➔"/>
            </a:pP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카테고리, 색깔, 금액,</a:t>
            </a:r>
            <a:b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사이즈별로 필터를 생성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1"/>
          <p:cNvSpPr txBox="1"/>
          <p:nvPr>
            <p:ph type="title"/>
          </p:nvPr>
        </p:nvSpPr>
        <p:spPr>
          <a:xfrm>
            <a:off x="538375" y="30285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Product List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2" name="Google Shape;712;p71"/>
          <p:cNvSpPr txBox="1"/>
          <p:nvPr/>
        </p:nvSpPr>
        <p:spPr>
          <a:xfrm>
            <a:off x="675625" y="1329475"/>
            <a:ext cx="56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71"/>
          <p:cNvSpPr txBox="1"/>
          <p:nvPr/>
        </p:nvSpPr>
        <p:spPr>
          <a:xfrm>
            <a:off x="6756125" y="147220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4" name="Google Shape;714;p71"/>
          <p:cNvSpPr txBox="1"/>
          <p:nvPr/>
        </p:nvSpPr>
        <p:spPr>
          <a:xfrm>
            <a:off x="6331225" y="1729675"/>
            <a:ext cx="2565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관련 제품이 없을 경우 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검색결과 없음 메세지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띄움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제품 목록 상단의 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목록 순서를 변경하면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리로딩 없이 목록 변화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5" name="Google Shape;71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50" y="1841763"/>
            <a:ext cx="6026374" cy="19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2"/>
          <p:cNvSpPr txBox="1"/>
          <p:nvPr>
            <p:ph type="title"/>
          </p:nvPr>
        </p:nvSpPr>
        <p:spPr>
          <a:xfrm>
            <a:off x="538375" y="30285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Product Detail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21" name="Google Shape;721;p72"/>
          <p:cNvSpPr txBox="1"/>
          <p:nvPr/>
        </p:nvSpPr>
        <p:spPr>
          <a:xfrm>
            <a:off x="675625" y="1329475"/>
            <a:ext cx="565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2" name="Google Shape;722;p72"/>
          <p:cNvSpPr txBox="1"/>
          <p:nvPr/>
        </p:nvSpPr>
        <p:spPr>
          <a:xfrm>
            <a:off x="958975" y="410825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72"/>
          <p:cNvSpPr txBox="1"/>
          <p:nvPr/>
        </p:nvSpPr>
        <p:spPr>
          <a:xfrm>
            <a:off x="5771225" y="1843800"/>
            <a:ext cx="3000000" cy="21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제품 이미지, 평균별점,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리뷰 개수를 띄움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로그인을 하지 않으면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카트에 담기 기능과 리뷰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작성 기능 사용불가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제품의 사이즈 데이터를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불러와서 체크박스를 생성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4" name="Google Shape;72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350" y="1046651"/>
            <a:ext cx="4819651" cy="399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3"/>
          <p:cNvSpPr txBox="1"/>
          <p:nvPr>
            <p:ph type="title"/>
          </p:nvPr>
        </p:nvSpPr>
        <p:spPr>
          <a:xfrm>
            <a:off x="538375" y="30285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Product Detail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0" name="Google Shape;730;p73"/>
          <p:cNvSpPr txBox="1"/>
          <p:nvPr/>
        </p:nvSpPr>
        <p:spPr>
          <a:xfrm>
            <a:off x="958975" y="410825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1" name="Google Shape;731;p73"/>
          <p:cNvSpPr txBox="1"/>
          <p:nvPr/>
        </p:nvSpPr>
        <p:spPr>
          <a:xfrm>
            <a:off x="5726250" y="1244200"/>
            <a:ext cx="30000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사이즈를 선택하지 않으면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카트에 담을 수 없음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카트에 담을 때 선택한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수량이 재고 수량보</a:t>
            </a: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많으면 재고보다 많다는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알림창이 뜸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카트에 담는데 성공하면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카트페이지로 갈건지 묻는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창이 뜸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만약 이미 카트에 있는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제품이라면 카트페이지로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이동시켜 확인하게 함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32" name="Google Shape;732;p73"/>
          <p:cNvPicPr preferRelativeResize="0"/>
          <p:nvPr/>
        </p:nvPicPr>
        <p:blipFill rotWithShape="1">
          <a:blip r:embed="rId3">
            <a:alphaModFix/>
          </a:blip>
          <a:srcRect b="0" l="4303" r="11649" t="0"/>
          <a:stretch/>
        </p:blipFill>
        <p:spPr>
          <a:xfrm>
            <a:off x="136150" y="1511700"/>
            <a:ext cx="5770973" cy="301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4"/>
          <p:cNvSpPr txBox="1"/>
          <p:nvPr>
            <p:ph type="title"/>
          </p:nvPr>
        </p:nvSpPr>
        <p:spPr>
          <a:xfrm>
            <a:off x="538375" y="30285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Product Detail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8" name="Google Shape;738;p74"/>
          <p:cNvSpPr txBox="1"/>
          <p:nvPr/>
        </p:nvSpPr>
        <p:spPr>
          <a:xfrm>
            <a:off x="958975" y="410825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9" name="Google Shape;739;p74"/>
          <p:cNvSpPr txBox="1"/>
          <p:nvPr/>
        </p:nvSpPr>
        <p:spPr>
          <a:xfrm>
            <a:off x="5704825" y="2117238"/>
            <a:ext cx="30000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제품 상세정보 탭에서는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제품 설명 이미지와 제품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정보를 조회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40" name="Google Shape;74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9225"/>
            <a:ext cx="5421451" cy="1993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5"/>
          <p:cNvSpPr txBox="1"/>
          <p:nvPr>
            <p:ph type="title"/>
          </p:nvPr>
        </p:nvSpPr>
        <p:spPr>
          <a:xfrm>
            <a:off x="538375" y="30285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Product Detail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6" name="Google Shape;746;p75"/>
          <p:cNvSpPr txBox="1"/>
          <p:nvPr/>
        </p:nvSpPr>
        <p:spPr>
          <a:xfrm>
            <a:off x="958975" y="4108250"/>
            <a:ext cx="2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7" name="Google Shape;747;p75"/>
          <p:cNvSpPr txBox="1"/>
          <p:nvPr/>
        </p:nvSpPr>
        <p:spPr>
          <a:xfrm>
            <a:off x="6086850" y="197500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제품 리뷰 탭에서는 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리뷰를 전부 띄우고 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리뷰를 작성할 수 있음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➔"/>
            </a:pP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별점과 리뷰를 작성하지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않으면 리뷰를 등록할 수</a:t>
            </a:r>
            <a:b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en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없음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48" name="Google Shape;7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725" y="961350"/>
            <a:ext cx="4557973" cy="41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76"/>
          <p:cNvSpPr txBox="1"/>
          <p:nvPr>
            <p:ph idx="2" type="title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54" name="Google Shape;754;p76"/>
          <p:cNvSpPr txBox="1"/>
          <p:nvPr>
            <p:ph type="title"/>
          </p:nvPr>
        </p:nvSpPr>
        <p:spPr>
          <a:xfrm>
            <a:off x="4576375" y="1388825"/>
            <a:ext cx="3363300" cy="13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Cart/Pay</a:t>
            </a:r>
            <a:endParaRPr/>
          </a:p>
        </p:txBody>
      </p:sp>
      <p:sp>
        <p:nvSpPr>
          <p:cNvPr id="755" name="Google Shape;755;p76"/>
          <p:cNvSpPr txBox="1"/>
          <p:nvPr>
            <p:ph idx="1" type="subTitle"/>
          </p:nvPr>
        </p:nvSpPr>
        <p:spPr>
          <a:xfrm>
            <a:off x="4576375" y="2710825"/>
            <a:ext cx="3363300" cy="7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결제와 카트 기능과 페이지 구성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6"/>
          <p:cNvSpPr/>
          <p:nvPr/>
        </p:nvSpPr>
        <p:spPr>
          <a:xfrm>
            <a:off x="3902800" y="1840600"/>
            <a:ext cx="975600" cy="1023300"/>
          </a:xfrm>
          <a:prstGeom prst="pentagon">
            <a:avLst>
              <a:gd fmla="val 105146" name="hf"/>
              <a:gd fmla="val 110557" name="vf"/>
            </a:avLst>
          </a:prstGeom>
          <a:solidFill>
            <a:schemeClr val="accen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</a:rPr>
              <a:t>_IV</a:t>
            </a:r>
            <a:endParaRPr b="1"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7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화면에서</a:t>
            </a:r>
            <a:r>
              <a:rPr lang="en"/>
              <a:t> Cart page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로 넘어가기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2" name="Google Shape;762;p77"/>
          <p:cNvSpPr txBox="1"/>
          <p:nvPr>
            <p:ph idx="1" type="subTitle"/>
          </p:nvPr>
        </p:nvSpPr>
        <p:spPr>
          <a:xfrm>
            <a:off x="7080550" y="1694913"/>
            <a:ext cx="2018700" cy="2488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메인페이지에서 cart아이콘을 선택.</a:t>
            </a:r>
            <a:endParaRPr/>
          </a:p>
        </p:txBody>
      </p:sp>
      <p:sp>
        <p:nvSpPr>
          <p:cNvPr id="763" name="Google Shape;763;p77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4" name="Google Shape;764;p77"/>
          <p:cNvSpPr/>
          <p:nvPr/>
        </p:nvSpPr>
        <p:spPr>
          <a:xfrm>
            <a:off x="5553075" y="1046163"/>
            <a:ext cx="808037" cy="82550"/>
          </a:xfrm>
          <a:custGeom>
            <a:rect b="b" l="l" r="r" t="t"/>
            <a:pathLst>
              <a:path extrusionOk="0" h="44" w="427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77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77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77"/>
          <p:cNvSpPr/>
          <p:nvPr/>
        </p:nvSpPr>
        <p:spPr>
          <a:xfrm>
            <a:off x="6853238" y="5954713"/>
            <a:ext cx="44434" cy="96790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77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77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p77"/>
          <p:cNvSpPr/>
          <p:nvPr/>
        </p:nvSpPr>
        <p:spPr>
          <a:xfrm>
            <a:off x="2502597" y="4802519"/>
            <a:ext cx="53100" cy="5310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1" name="Google Shape;771;p77"/>
          <p:cNvSpPr/>
          <p:nvPr/>
        </p:nvSpPr>
        <p:spPr>
          <a:xfrm>
            <a:off x="3011316" y="4800476"/>
            <a:ext cx="28603" cy="62313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2" name="Google Shape;77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0" y="930775"/>
            <a:ext cx="6795901" cy="4016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7"/>
          <p:cNvSpPr/>
          <p:nvPr/>
        </p:nvSpPr>
        <p:spPr>
          <a:xfrm>
            <a:off x="6709452" y="1308825"/>
            <a:ext cx="1068600" cy="179700"/>
          </a:xfrm>
          <a:prstGeom prst="lef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/cart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 주제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42"/>
          <p:cNvSpPr txBox="1"/>
          <p:nvPr>
            <p:ph idx="2" type="subTitle"/>
          </p:nvPr>
        </p:nvSpPr>
        <p:spPr>
          <a:xfrm>
            <a:off x="5618225" y="1652844"/>
            <a:ext cx="2918400" cy="22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나이키 온라인 공식 쇼핑몰 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홈페이지를 참고하여 </a:t>
            </a:r>
            <a:endParaRPr sz="17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신발 쇼핑몰을 제작</a:t>
            </a:r>
            <a:endParaRPr sz="2100"/>
          </a:p>
        </p:txBody>
      </p:sp>
      <p:pic>
        <p:nvPicPr>
          <p:cNvPr id="323" name="Google Shape;3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725" y="1708887"/>
            <a:ext cx="4277925" cy="21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8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로그인이 되어있지 않을 때</a:t>
            </a:r>
            <a:r>
              <a:rPr lang="en"/>
              <a:t> Cart page</a:t>
            </a:r>
            <a:endParaRPr/>
          </a:p>
        </p:txBody>
      </p:sp>
      <p:sp>
        <p:nvSpPr>
          <p:cNvPr id="779" name="Google Shape;779;p78"/>
          <p:cNvSpPr txBox="1"/>
          <p:nvPr>
            <p:ph idx="1" type="subTitle"/>
          </p:nvPr>
        </p:nvSpPr>
        <p:spPr>
          <a:xfrm>
            <a:off x="6307300" y="1694925"/>
            <a:ext cx="2792100" cy="2488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컨트롤러에서 Session을 이용.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현재 로그인이 되어있지 않을 때 login화면으로 이동</a:t>
            </a:r>
            <a:endParaRPr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78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78"/>
          <p:cNvSpPr/>
          <p:nvPr/>
        </p:nvSpPr>
        <p:spPr>
          <a:xfrm>
            <a:off x="5553075" y="1046163"/>
            <a:ext cx="808037" cy="82550"/>
          </a:xfrm>
          <a:custGeom>
            <a:rect b="b" l="l" r="r" t="t"/>
            <a:pathLst>
              <a:path extrusionOk="0" h="44" w="427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78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78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78"/>
          <p:cNvSpPr/>
          <p:nvPr/>
        </p:nvSpPr>
        <p:spPr>
          <a:xfrm>
            <a:off x="6853238" y="5954713"/>
            <a:ext cx="44434" cy="96790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78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78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78"/>
          <p:cNvSpPr/>
          <p:nvPr/>
        </p:nvSpPr>
        <p:spPr>
          <a:xfrm>
            <a:off x="2502597" y="4802519"/>
            <a:ext cx="53100" cy="5310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78"/>
          <p:cNvSpPr/>
          <p:nvPr/>
        </p:nvSpPr>
        <p:spPr>
          <a:xfrm>
            <a:off x="3011316" y="4800476"/>
            <a:ext cx="28603" cy="62313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9" name="Google Shape;78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775" y="1046175"/>
            <a:ext cx="5981326" cy="399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9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 page</a:t>
            </a:r>
            <a:endParaRPr/>
          </a:p>
        </p:txBody>
      </p:sp>
      <p:sp>
        <p:nvSpPr>
          <p:cNvPr id="795" name="Google Shape;795;p79"/>
          <p:cNvSpPr txBox="1"/>
          <p:nvPr>
            <p:ph idx="1" type="subTitle"/>
          </p:nvPr>
        </p:nvSpPr>
        <p:spPr>
          <a:xfrm>
            <a:off x="6626950" y="1680777"/>
            <a:ext cx="2018700" cy="2792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000">
                <a:solidFill>
                  <a:schemeClr val="dk1"/>
                </a:solidFill>
              </a:rPr>
              <a:t>Session의 id값의 cart 테이블의 데이터 정보들을 html 테이블 형식에 담아 나열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Cart안의 price값을 합산하여 Controller에 model로 담아 html화면에 전송 후 하단 Total에 보여준다.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테이블내의 img는 데이터베이스의 cart Table과 Product테이블을 JOIN시켜 imgname을 뽑아서 파일 위치와 연동시킨다.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796" name="Google Shape;796;p79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7" name="Google Shape;797;p79"/>
          <p:cNvSpPr/>
          <p:nvPr/>
        </p:nvSpPr>
        <p:spPr>
          <a:xfrm>
            <a:off x="5553075" y="1046163"/>
            <a:ext cx="808037" cy="82550"/>
          </a:xfrm>
          <a:custGeom>
            <a:rect b="b" l="l" r="r" t="t"/>
            <a:pathLst>
              <a:path extrusionOk="0" h="44" w="427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79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79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79"/>
          <p:cNvSpPr/>
          <p:nvPr/>
        </p:nvSpPr>
        <p:spPr>
          <a:xfrm>
            <a:off x="6853238" y="5954713"/>
            <a:ext cx="44434" cy="96790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79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79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79"/>
          <p:cNvSpPr/>
          <p:nvPr/>
        </p:nvSpPr>
        <p:spPr>
          <a:xfrm>
            <a:off x="2502597" y="4802519"/>
            <a:ext cx="53100" cy="5310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79"/>
          <p:cNvSpPr/>
          <p:nvPr/>
        </p:nvSpPr>
        <p:spPr>
          <a:xfrm>
            <a:off x="3011316" y="4800476"/>
            <a:ext cx="28603" cy="62313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5" name="Google Shape;80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25" y="1128725"/>
            <a:ext cx="6023976" cy="405300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79"/>
          <p:cNvSpPr/>
          <p:nvPr/>
        </p:nvSpPr>
        <p:spPr>
          <a:xfrm>
            <a:off x="6670000" y="1046175"/>
            <a:ext cx="1142400" cy="442200"/>
          </a:xfrm>
          <a:prstGeom prst="wedgeRectCallout">
            <a:avLst>
              <a:gd fmla="val -256401" name="adj1"/>
              <a:gd fmla="val 92882" name="adj2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해당 아이디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Cart Table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7" name="Google Shape;807;p79"/>
          <p:cNvSpPr/>
          <p:nvPr/>
        </p:nvSpPr>
        <p:spPr>
          <a:xfrm>
            <a:off x="4791325" y="4636575"/>
            <a:ext cx="444900" cy="3330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total</a:t>
            </a:r>
            <a:endParaRPr sz="900"/>
          </a:p>
        </p:txBody>
      </p:sp>
      <p:sp>
        <p:nvSpPr>
          <p:cNvPr id="808" name="Google Shape;808;p79"/>
          <p:cNvSpPr/>
          <p:nvPr/>
        </p:nvSpPr>
        <p:spPr>
          <a:xfrm>
            <a:off x="306800" y="2842300"/>
            <a:ext cx="383400" cy="4878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BB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img</a:t>
            </a:r>
            <a:endParaRPr sz="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0"/>
          <p:cNvSpPr txBox="1"/>
          <p:nvPr>
            <p:ph type="title"/>
          </p:nvPr>
        </p:nvSpPr>
        <p:spPr>
          <a:xfrm>
            <a:off x="1059900" y="289650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 page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기능 설명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4" name="Google Shape;814;p80"/>
          <p:cNvSpPr txBox="1"/>
          <p:nvPr>
            <p:ph idx="1" type="subTitle"/>
          </p:nvPr>
        </p:nvSpPr>
        <p:spPr>
          <a:xfrm>
            <a:off x="6626925" y="1287100"/>
            <a:ext cx="2018700" cy="3425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900">
                <a:solidFill>
                  <a:schemeClr val="dk1"/>
                </a:solidFill>
              </a:rPr>
              <a:t>Input타입의 Count를 클릭할시 각각의 Total부분의 텍스트 값들과 Total 부분의 텍스트값이 각각의 값들을 합산 후 즉각적으로 나타낸다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페이지 내 type이 hidden인 form이 존재하며 count의 텍스트 값과 제품의 id값을 각각의 input의 value로 설정하여 타임리프를 이용해 나열시킨다.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Proceed to Checkout버튼을 누르면 나열된 form을 List객체에 담아 controller로 보내주며, for문을 이용하여 각각 업데이트시킨다.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-"/>
            </a:pPr>
            <a:r>
              <a:rPr lang="en" sz="900">
                <a:solidFill>
                  <a:schemeClr val="dk1"/>
                </a:solidFill>
              </a:rPr>
              <a:t>Delete 버튼을 누르면 각각의 Cart id값들을 쿼리스트링으로 Controller단으로 보내 Delete기능을 실행한다.</a:t>
            </a:r>
            <a:endParaRPr sz="9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80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6" name="Google Shape;816;p80"/>
          <p:cNvSpPr/>
          <p:nvPr/>
        </p:nvSpPr>
        <p:spPr>
          <a:xfrm>
            <a:off x="5553075" y="1046163"/>
            <a:ext cx="808037" cy="82550"/>
          </a:xfrm>
          <a:custGeom>
            <a:rect b="b" l="l" r="r" t="t"/>
            <a:pathLst>
              <a:path extrusionOk="0" h="44" w="427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80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80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80"/>
          <p:cNvSpPr/>
          <p:nvPr/>
        </p:nvSpPr>
        <p:spPr>
          <a:xfrm>
            <a:off x="6853238" y="5954713"/>
            <a:ext cx="44434" cy="96790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80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80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80"/>
          <p:cNvSpPr/>
          <p:nvPr/>
        </p:nvSpPr>
        <p:spPr>
          <a:xfrm>
            <a:off x="2502597" y="4802519"/>
            <a:ext cx="53100" cy="5310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80"/>
          <p:cNvSpPr/>
          <p:nvPr/>
        </p:nvSpPr>
        <p:spPr>
          <a:xfrm>
            <a:off x="3011316" y="4800476"/>
            <a:ext cx="28603" cy="62313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80"/>
          <p:cNvSpPr/>
          <p:nvPr/>
        </p:nvSpPr>
        <p:spPr>
          <a:xfrm>
            <a:off x="306800" y="2842300"/>
            <a:ext cx="383400" cy="4878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BB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img</a:t>
            </a:r>
            <a:endParaRPr sz="900"/>
          </a:p>
        </p:txBody>
      </p:sp>
      <p:pic>
        <p:nvPicPr>
          <p:cNvPr id="825" name="Google Shape;82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88" y="954775"/>
            <a:ext cx="6143524" cy="3852951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80"/>
          <p:cNvSpPr/>
          <p:nvPr/>
        </p:nvSpPr>
        <p:spPr>
          <a:xfrm>
            <a:off x="4735150" y="2362075"/>
            <a:ext cx="716100" cy="196800"/>
          </a:xfrm>
          <a:prstGeom prst="wedgeRoundRectCallout">
            <a:avLst>
              <a:gd fmla="val -80544" name="adj1"/>
              <a:gd fmla="val 132927" name="adj2"/>
              <a:gd fmla="val 0" name="adj3"/>
            </a:avLst>
          </a:prstGeom>
          <a:solidFill>
            <a:srgbClr val="FBBC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Cart Count </a:t>
            </a:r>
            <a:endParaRPr sz="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&lt;input type&gt;</a:t>
            </a:r>
            <a:endParaRPr sz="600"/>
          </a:p>
        </p:txBody>
      </p:sp>
      <p:sp>
        <p:nvSpPr>
          <p:cNvPr id="827" name="Google Shape;827;p80"/>
          <p:cNvSpPr/>
          <p:nvPr/>
        </p:nvSpPr>
        <p:spPr>
          <a:xfrm>
            <a:off x="2268675" y="3706750"/>
            <a:ext cx="1863300" cy="337500"/>
          </a:xfrm>
          <a:prstGeom prst="wedgeRoundRectCallout">
            <a:avLst>
              <a:gd fmla="val 138206" name="adj1"/>
              <a:gd fmla="val 180733" name="adj2"/>
              <a:gd fmla="val 0" name="adj3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/cart/update로 form submit 후</a:t>
            </a:r>
            <a:br>
              <a:rPr lang="en" sz="800"/>
            </a:br>
            <a:r>
              <a:rPr lang="en" sz="800"/>
              <a:t>/cart/checkout으로 이동</a:t>
            </a:r>
            <a:endParaRPr sz="800"/>
          </a:p>
        </p:txBody>
      </p:sp>
      <p:sp>
        <p:nvSpPr>
          <p:cNvPr id="828" name="Google Shape;828;p80"/>
          <p:cNvSpPr/>
          <p:nvPr/>
        </p:nvSpPr>
        <p:spPr>
          <a:xfrm>
            <a:off x="5330500" y="1404475"/>
            <a:ext cx="807900" cy="196800"/>
          </a:xfrm>
          <a:prstGeom prst="wedgeRoundRectCallout">
            <a:avLst>
              <a:gd fmla="val 6146" name="adj1"/>
              <a:gd fmla="val 241374" name="adj2"/>
              <a:gd fmla="val 0" name="adj3"/>
            </a:avLst>
          </a:prstGeom>
          <a:solidFill>
            <a:srgbClr val="FFC8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Delete 버튼</a:t>
            </a:r>
            <a:endParaRPr sz="9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81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cart/checkout page</a:t>
            </a:r>
            <a:endParaRPr/>
          </a:p>
        </p:txBody>
      </p:sp>
      <p:sp>
        <p:nvSpPr>
          <p:cNvPr id="834" name="Google Shape;834;p81"/>
          <p:cNvSpPr txBox="1"/>
          <p:nvPr>
            <p:ph idx="1" type="subTitle"/>
          </p:nvPr>
        </p:nvSpPr>
        <p:spPr>
          <a:xfrm>
            <a:off x="7080550" y="1694913"/>
            <a:ext cx="2018700" cy="2488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Session의 id값을 통해 여러가지 테이블을 JOIN하여 고객 정보를 나열한다.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DB에서 주문정보들을 받을 Form을 cust정보 옆에 보여주고 직접 입력 받도록 구성한다.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Cart의 내용들도 한번더 보여준다.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35" name="Google Shape;835;p81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6" name="Google Shape;836;p81"/>
          <p:cNvSpPr/>
          <p:nvPr/>
        </p:nvSpPr>
        <p:spPr>
          <a:xfrm>
            <a:off x="5553075" y="1046163"/>
            <a:ext cx="808037" cy="82550"/>
          </a:xfrm>
          <a:custGeom>
            <a:rect b="b" l="l" r="r" t="t"/>
            <a:pathLst>
              <a:path extrusionOk="0" h="44" w="427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81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81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81"/>
          <p:cNvSpPr/>
          <p:nvPr/>
        </p:nvSpPr>
        <p:spPr>
          <a:xfrm>
            <a:off x="6853238" y="5954713"/>
            <a:ext cx="44434" cy="96790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81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81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81"/>
          <p:cNvSpPr/>
          <p:nvPr/>
        </p:nvSpPr>
        <p:spPr>
          <a:xfrm>
            <a:off x="2502597" y="4802519"/>
            <a:ext cx="53100" cy="5310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81"/>
          <p:cNvSpPr/>
          <p:nvPr/>
        </p:nvSpPr>
        <p:spPr>
          <a:xfrm>
            <a:off x="3011316" y="4800476"/>
            <a:ext cx="28603" cy="62313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4" name="Google Shape;8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374" y="2384048"/>
            <a:ext cx="2238643" cy="256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525" y="1424250"/>
            <a:ext cx="3258975" cy="343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50" y="1321125"/>
            <a:ext cx="3382951" cy="36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81"/>
          <p:cNvSpPr/>
          <p:nvPr/>
        </p:nvSpPr>
        <p:spPr>
          <a:xfrm>
            <a:off x="637050" y="2627950"/>
            <a:ext cx="807900" cy="376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anum Gothic"/>
                <a:ea typeface="Nanum Gothic"/>
                <a:cs typeface="Nanum Gothic"/>
                <a:sym typeface="Nanum Gothic"/>
              </a:rPr>
              <a:t>Session Cust  정보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8" name="Google Shape;848;p81"/>
          <p:cNvSpPr/>
          <p:nvPr/>
        </p:nvSpPr>
        <p:spPr>
          <a:xfrm>
            <a:off x="1939750" y="2571300"/>
            <a:ext cx="807900" cy="376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anum Gothic"/>
                <a:ea typeface="Nanum Gothic"/>
                <a:cs typeface="Nanum Gothic"/>
                <a:sym typeface="Nanum Gothic"/>
              </a:rPr>
              <a:t>주문테이블 정보를 담은 form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9" name="Google Shape;849;p81"/>
          <p:cNvSpPr/>
          <p:nvPr/>
        </p:nvSpPr>
        <p:spPr>
          <a:xfrm>
            <a:off x="845925" y="4702375"/>
            <a:ext cx="1012200" cy="259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anum Gothic"/>
                <a:ea typeface="Nanum Gothic"/>
                <a:cs typeface="Nanum Gothic"/>
                <a:sym typeface="Nanum Gothic"/>
              </a:rPr>
              <a:t>Cart 금액합계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0" name="Google Shape;850;p81"/>
          <p:cNvSpPr/>
          <p:nvPr/>
        </p:nvSpPr>
        <p:spPr>
          <a:xfrm>
            <a:off x="7495725" y="1130650"/>
            <a:ext cx="807900" cy="333000"/>
          </a:xfrm>
          <a:prstGeom prst="wedgeRoundRectCallout">
            <a:avLst>
              <a:gd fmla="val -445497" name="adj1"/>
              <a:gd fmla="val 224992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anum Gothic"/>
                <a:ea typeface="Nanum Gothic"/>
                <a:cs typeface="Nanum Gothic"/>
                <a:sym typeface="Nanum Gothic"/>
              </a:rPr>
              <a:t>Cart 정보 Table형태로 나열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1" name="Google Shape;851;p81"/>
          <p:cNvSpPr/>
          <p:nvPr/>
        </p:nvSpPr>
        <p:spPr>
          <a:xfrm>
            <a:off x="4344600" y="4406125"/>
            <a:ext cx="1012200" cy="259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anum Gothic"/>
                <a:ea typeface="Nanum Gothic"/>
                <a:cs typeface="Nanum Gothic"/>
                <a:sym typeface="Nanum Gothic"/>
              </a:rPr>
              <a:t>Cart 금액합계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2" name="Google Shape;852;p81"/>
          <p:cNvSpPr/>
          <p:nvPr/>
        </p:nvSpPr>
        <p:spPr>
          <a:xfrm>
            <a:off x="4344600" y="4010800"/>
            <a:ext cx="1012200" cy="259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anum Gothic"/>
                <a:ea typeface="Nanum Gothic"/>
                <a:cs typeface="Nanum Gothic"/>
                <a:sym typeface="Nanum Gothic"/>
              </a:rPr>
              <a:t>Cart 금액합계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82"/>
          <p:cNvSpPr txBox="1"/>
          <p:nvPr>
            <p:ph type="title"/>
          </p:nvPr>
        </p:nvSpPr>
        <p:spPr>
          <a:xfrm>
            <a:off x="1094100" y="3266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cart/checkout page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기능 설명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8" name="Google Shape;858;p82"/>
          <p:cNvSpPr txBox="1"/>
          <p:nvPr>
            <p:ph idx="1" type="subTitle"/>
          </p:nvPr>
        </p:nvSpPr>
        <p:spPr>
          <a:xfrm>
            <a:off x="7080550" y="1694913"/>
            <a:ext cx="2018700" cy="2488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주문자와 수령인 동일을 체크하면 불러온 Cust정보를 주문form의 인풋 value로 일치 시킨다.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우편번호 찾기 버튼을 누르면 Daum 주소찾기 API를 생성시키고 주소를 입력하면 주소란의  Value를 변경시킨다.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000"/>
              <a:t>Confirm 버튼을 누르면 Import 결제 API가 생성된다.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59" name="Google Shape;859;p82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0" name="Google Shape;860;p82"/>
          <p:cNvSpPr/>
          <p:nvPr/>
        </p:nvSpPr>
        <p:spPr>
          <a:xfrm>
            <a:off x="5553075" y="1046163"/>
            <a:ext cx="808037" cy="82550"/>
          </a:xfrm>
          <a:custGeom>
            <a:rect b="b" l="l" r="r" t="t"/>
            <a:pathLst>
              <a:path extrusionOk="0" h="44" w="427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82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82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82"/>
          <p:cNvSpPr/>
          <p:nvPr/>
        </p:nvSpPr>
        <p:spPr>
          <a:xfrm>
            <a:off x="6853238" y="5954713"/>
            <a:ext cx="44434" cy="96790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82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82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82"/>
          <p:cNvSpPr/>
          <p:nvPr/>
        </p:nvSpPr>
        <p:spPr>
          <a:xfrm>
            <a:off x="2502597" y="4802519"/>
            <a:ext cx="53100" cy="5310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82"/>
          <p:cNvSpPr/>
          <p:nvPr/>
        </p:nvSpPr>
        <p:spPr>
          <a:xfrm>
            <a:off x="3011316" y="4800476"/>
            <a:ext cx="28603" cy="62313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8" name="Google Shape;8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374" y="2384048"/>
            <a:ext cx="2238643" cy="2562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0525" y="1424250"/>
            <a:ext cx="3258975" cy="3438547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82"/>
          <p:cNvSpPr/>
          <p:nvPr/>
        </p:nvSpPr>
        <p:spPr>
          <a:xfrm>
            <a:off x="637050" y="2627950"/>
            <a:ext cx="807900" cy="3768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Session Cust  정보</a:t>
            </a:r>
            <a:endParaRPr sz="800"/>
          </a:p>
        </p:txBody>
      </p:sp>
      <p:sp>
        <p:nvSpPr>
          <p:cNvPr id="871" name="Google Shape;871;p82"/>
          <p:cNvSpPr/>
          <p:nvPr/>
        </p:nvSpPr>
        <p:spPr>
          <a:xfrm>
            <a:off x="1939750" y="2571300"/>
            <a:ext cx="807900" cy="376800"/>
          </a:xfrm>
          <a:prstGeom prst="wedgeRoundRectCallout">
            <a:avLst>
              <a:gd fmla="val 70971" name="adj1"/>
              <a:gd fmla="val 205693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우편번호 찾기 버튼</a:t>
            </a:r>
            <a:br>
              <a:rPr lang="en" sz="600"/>
            </a:br>
            <a:r>
              <a:rPr lang="en" sz="600"/>
              <a:t>(Daum 주소찾기 API)</a:t>
            </a:r>
            <a:endParaRPr sz="600"/>
          </a:p>
        </p:txBody>
      </p:sp>
      <p:sp>
        <p:nvSpPr>
          <p:cNvPr id="872" name="Google Shape;872;p82"/>
          <p:cNvSpPr/>
          <p:nvPr/>
        </p:nvSpPr>
        <p:spPr>
          <a:xfrm>
            <a:off x="7495725" y="1130650"/>
            <a:ext cx="807900" cy="333000"/>
          </a:xfrm>
          <a:prstGeom prst="wedgeRoundRectCallout">
            <a:avLst>
              <a:gd fmla="val -445497" name="adj1"/>
              <a:gd fmla="val 224992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anum Gothic"/>
                <a:ea typeface="Nanum Gothic"/>
                <a:cs typeface="Nanum Gothic"/>
                <a:sym typeface="Nanum Gothic"/>
              </a:rPr>
              <a:t>Cart 정보 Table형태로 나열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3" name="Google Shape;873;p82"/>
          <p:cNvSpPr/>
          <p:nvPr/>
        </p:nvSpPr>
        <p:spPr>
          <a:xfrm>
            <a:off x="4235725" y="4603300"/>
            <a:ext cx="1874100" cy="259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Nanum Gothic"/>
                <a:ea typeface="Nanum Gothic"/>
                <a:cs typeface="Nanum Gothic"/>
                <a:sym typeface="Nanum Gothic"/>
              </a:rPr>
              <a:t>결제 API 생성</a:t>
            </a:r>
            <a:br>
              <a:rPr lang="en" sz="7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700">
                <a:latin typeface="Nanum Gothic"/>
                <a:ea typeface="Nanum Gothic"/>
                <a:cs typeface="Nanum Gothic"/>
                <a:sym typeface="Nanum Gothic"/>
              </a:rPr>
              <a:t>성공 시 /cart/success이동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4" name="Google Shape;874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725" y="1424250"/>
            <a:ext cx="3362530" cy="327895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p82"/>
          <p:cNvSpPr/>
          <p:nvPr/>
        </p:nvSpPr>
        <p:spPr>
          <a:xfrm>
            <a:off x="1858125" y="2287225"/>
            <a:ext cx="807900" cy="376800"/>
          </a:xfrm>
          <a:prstGeom prst="wedgeRoundRectCallout">
            <a:avLst>
              <a:gd fmla="val 70971" name="adj1"/>
              <a:gd fmla="val 205693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Nanum Gothic"/>
                <a:ea typeface="Nanum Gothic"/>
                <a:cs typeface="Nanum Gothic"/>
                <a:sym typeface="Nanum Gothic"/>
              </a:rPr>
              <a:t>우편번호 찾기 버튼</a:t>
            </a:r>
            <a:br>
              <a:rPr lang="en" sz="6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 sz="600">
                <a:latin typeface="Nanum Gothic"/>
                <a:ea typeface="Nanum Gothic"/>
                <a:cs typeface="Nanum Gothic"/>
                <a:sym typeface="Nanum Gothic"/>
              </a:rPr>
              <a:t>(Daum 주소찾기 API)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6" name="Google Shape;876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2100" y="1778850"/>
            <a:ext cx="1263625" cy="1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82"/>
          <p:cNvSpPr/>
          <p:nvPr/>
        </p:nvSpPr>
        <p:spPr>
          <a:xfrm>
            <a:off x="2125200" y="1488525"/>
            <a:ext cx="807900" cy="259500"/>
          </a:xfrm>
          <a:prstGeom prst="wedgeRoundRectCallout">
            <a:avLst>
              <a:gd fmla="val 70971" name="adj1"/>
              <a:gd fmla="val 205693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Nanum Gothic"/>
                <a:ea typeface="Nanum Gothic"/>
                <a:cs typeface="Nanum Gothic"/>
                <a:sym typeface="Nanum Gothic"/>
              </a:rPr>
              <a:t>Daum 주소찾기 API</a:t>
            </a:r>
            <a:endParaRPr sz="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78" name="Google Shape;878;p82"/>
          <p:cNvSpPr/>
          <p:nvPr/>
        </p:nvSpPr>
        <p:spPr>
          <a:xfrm>
            <a:off x="212675" y="4270300"/>
            <a:ext cx="838500" cy="333000"/>
          </a:xfrm>
          <a:prstGeom prst="upArrowCallout">
            <a:avLst>
              <a:gd fmla="val 25000" name="adj1"/>
              <a:gd fmla="val 78227" name="adj2"/>
              <a:gd fmla="val 25000" name="adj3"/>
              <a:gd fmla="val 64977" name="adj4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anum Gothic"/>
                <a:ea typeface="Nanum Gothic"/>
                <a:cs typeface="Nanum Gothic"/>
                <a:sym typeface="Nanum Gothic"/>
              </a:rPr>
              <a:t>정보 동일 check란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결제</a:t>
            </a:r>
            <a:r>
              <a:rPr lang="en"/>
              <a:t> API</a:t>
            </a:r>
            <a:endParaRPr/>
          </a:p>
        </p:txBody>
      </p:sp>
      <p:sp>
        <p:nvSpPr>
          <p:cNvPr id="884" name="Google Shape;884;p83"/>
          <p:cNvSpPr txBox="1"/>
          <p:nvPr>
            <p:ph idx="1" type="subTitle"/>
          </p:nvPr>
        </p:nvSpPr>
        <p:spPr>
          <a:xfrm>
            <a:off x="7125300" y="1660703"/>
            <a:ext cx="2018700" cy="3004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결제 정보에 </a:t>
            </a:r>
            <a:r>
              <a:rPr lang="en" sz="1000">
                <a:solidFill>
                  <a:schemeClr val="dk1"/>
                </a:solidFill>
              </a:rPr>
              <a:t>최종 cart에 있던 데이터들의 최상단 신발의 이름과 갯수, 금액의 총합을 나타낸다.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최종 결제가 성공하면 현재 페이지가 담고있는 form 이 buy테이블 DB에 저장된다.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최종적으로 Cart에 담고있던 데이터들도 주문상세 테이블로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 Controller단에서 for문을 통해 개별적으로 입력된다.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Cart테이블의 해당 데이터도 삭제된다.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885" name="Google Shape;885;p83"/>
          <p:cNvSpPr txBox="1"/>
          <p:nvPr/>
        </p:nvSpPr>
        <p:spPr>
          <a:xfrm>
            <a:off x="4496613" y="689925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83"/>
          <p:cNvSpPr/>
          <p:nvPr/>
        </p:nvSpPr>
        <p:spPr>
          <a:xfrm>
            <a:off x="5553075" y="1046163"/>
            <a:ext cx="808037" cy="82550"/>
          </a:xfrm>
          <a:custGeom>
            <a:rect b="b" l="l" r="r" t="t"/>
            <a:pathLst>
              <a:path extrusionOk="0" h="44" w="427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3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83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83"/>
          <p:cNvSpPr/>
          <p:nvPr/>
        </p:nvSpPr>
        <p:spPr>
          <a:xfrm>
            <a:off x="6853238" y="5954713"/>
            <a:ext cx="44434" cy="96790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83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83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83"/>
          <p:cNvSpPr/>
          <p:nvPr/>
        </p:nvSpPr>
        <p:spPr>
          <a:xfrm>
            <a:off x="2502597" y="4802519"/>
            <a:ext cx="53100" cy="5310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83"/>
          <p:cNvSpPr/>
          <p:nvPr/>
        </p:nvSpPr>
        <p:spPr>
          <a:xfrm>
            <a:off x="3011316" y="4800476"/>
            <a:ext cx="28603" cy="62313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83"/>
          <p:cNvSpPr/>
          <p:nvPr/>
        </p:nvSpPr>
        <p:spPr>
          <a:xfrm>
            <a:off x="6709452" y="1308825"/>
            <a:ext cx="1068600" cy="179700"/>
          </a:xfrm>
          <a:prstGeom prst="lef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/cart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95" name="Google Shape;89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25" y="1175150"/>
            <a:ext cx="6597125" cy="3687649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83"/>
          <p:cNvSpPr/>
          <p:nvPr/>
        </p:nvSpPr>
        <p:spPr>
          <a:xfrm>
            <a:off x="4118400" y="1755025"/>
            <a:ext cx="807900" cy="391800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anum Gothic"/>
                <a:ea typeface="Nanum Gothic"/>
                <a:cs typeface="Nanum Gothic"/>
                <a:sym typeface="Nanum Gothic"/>
              </a:rPr>
              <a:t>결제 정보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97" name="Google Shape;89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25" y="1559675"/>
            <a:ext cx="2378849" cy="21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83"/>
          <p:cNvSpPr/>
          <p:nvPr/>
        </p:nvSpPr>
        <p:spPr>
          <a:xfrm>
            <a:off x="2687525" y="2593725"/>
            <a:ext cx="248100" cy="1797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83"/>
          <p:cNvSpPr/>
          <p:nvPr/>
        </p:nvSpPr>
        <p:spPr>
          <a:xfrm>
            <a:off x="1440700" y="1087475"/>
            <a:ext cx="1068600" cy="5307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anum Gothic"/>
                <a:ea typeface="Nanum Gothic"/>
                <a:cs typeface="Nanum Gothic"/>
                <a:sym typeface="Nanum Gothic"/>
              </a:rPr>
              <a:t>결제카드 선택 및 카드 정보 입력 후 API창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0" name="Google Shape;900;p83"/>
          <p:cNvSpPr/>
          <p:nvPr/>
        </p:nvSpPr>
        <p:spPr>
          <a:xfrm>
            <a:off x="1600625" y="3415325"/>
            <a:ext cx="708600" cy="2814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최종결제</a:t>
            </a:r>
            <a:endParaRPr sz="5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84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cart/success page</a:t>
            </a:r>
            <a:endParaRPr/>
          </a:p>
        </p:txBody>
      </p:sp>
      <p:sp>
        <p:nvSpPr>
          <p:cNvPr id="906" name="Google Shape;906;p84"/>
          <p:cNvSpPr txBox="1"/>
          <p:nvPr>
            <p:ph idx="1" type="subTitle"/>
          </p:nvPr>
        </p:nvSpPr>
        <p:spPr>
          <a:xfrm>
            <a:off x="7080550" y="1694913"/>
            <a:ext cx="2018700" cy="2488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200"/>
              <a:t>결제완료가 성공하면 Success페이지로 넘어간다.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200"/>
              <a:t> Complete Payment띄워준다.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200"/>
              <a:t> 해당 주문건에 대한 주문상세정보들을 테이블에 담아 나열시켜준다.</a:t>
            </a:r>
            <a:endParaRPr sz="1200"/>
          </a:p>
        </p:txBody>
      </p:sp>
      <p:sp>
        <p:nvSpPr>
          <p:cNvPr id="907" name="Google Shape;907;p84"/>
          <p:cNvSpPr txBox="1"/>
          <p:nvPr/>
        </p:nvSpPr>
        <p:spPr>
          <a:xfrm>
            <a:off x="4522288" y="688150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8" name="Google Shape;908;p84"/>
          <p:cNvSpPr/>
          <p:nvPr/>
        </p:nvSpPr>
        <p:spPr>
          <a:xfrm>
            <a:off x="5553075" y="1046163"/>
            <a:ext cx="808037" cy="82550"/>
          </a:xfrm>
          <a:custGeom>
            <a:rect b="b" l="l" r="r" t="t"/>
            <a:pathLst>
              <a:path extrusionOk="0" h="44" w="427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84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84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84"/>
          <p:cNvSpPr/>
          <p:nvPr/>
        </p:nvSpPr>
        <p:spPr>
          <a:xfrm>
            <a:off x="6853238" y="5954713"/>
            <a:ext cx="44434" cy="96790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84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84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84"/>
          <p:cNvSpPr/>
          <p:nvPr/>
        </p:nvSpPr>
        <p:spPr>
          <a:xfrm>
            <a:off x="2502597" y="4802519"/>
            <a:ext cx="53100" cy="5310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84"/>
          <p:cNvSpPr/>
          <p:nvPr/>
        </p:nvSpPr>
        <p:spPr>
          <a:xfrm>
            <a:off x="3011316" y="4800476"/>
            <a:ext cx="28603" cy="62313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6" name="Google Shape;91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075" y="1308825"/>
            <a:ext cx="6540374" cy="35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84"/>
          <p:cNvSpPr/>
          <p:nvPr/>
        </p:nvSpPr>
        <p:spPr>
          <a:xfrm>
            <a:off x="3954075" y="2217150"/>
            <a:ext cx="1660500" cy="368100"/>
          </a:xfrm>
          <a:prstGeom prst="wedgeRoundRectCallout">
            <a:avLst>
              <a:gd fmla="val -83715" name="adj1"/>
              <a:gd fmla="val 219703" name="adj2"/>
              <a:gd fmla="val 0" name="adj3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해당 주문건에 대한 주문상세정보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최종 결제 완료 후</a:t>
            </a:r>
            <a:r>
              <a:rPr lang="en"/>
              <a:t> Cart page</a:t>
            </a:r>
            <a:endParaRPr/>
          </a:p>
        </p:txBody>
      </p:sp>
      <p:sp>
        <p:nvSpPr>
          <p:cNvPr id="923" name="Google Shape;923;p85"/>
          <p:cNvSpPr txBox="1"/>
          <p:nvPr>
            <p:ph idx="1" type="subTitle"/>
          </p:nvPr>
        </p:nvSpPr>
        <p:spPr>
          <a:xfrm>
            <a:off x="7080550" y="1694913"/>
            <a:ext cx="2018700" cy="24882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200"/>
              <a:t>결제가 완료되면 해당 아이디의 카트정보들이 모두 사라진다.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사라진 카트페이지 구성은 좌측 이미지와같이 구성한다.</a:t>
            </a:r>
            <a:endParaRPr sz="1200"/>
          </a:p>
        </p:txBody>
      </p:sp>
      <p:sp>
        <p:nvSpPr>
          <p:cNvPr id="924" name="Google Shape;924;p85"/>
          <p:cNvSpPr txBox="1"/>
          <p:nvPr/>
        </p:nvSpPr>
        <p:spPr>
          <a:xfrm>
            <a:off x="4522288" y="688150"/>
            <a:ext cx="1484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5" name="Google Shape;925;p85"/>
          <p:cNvSpPr/>
          <p:nvPr/>
        </p:nvSpPr>
        <p:spPr>
          <a:xfrm>
            <a:off x="5553075" y="1046163"/>
            <a:ext cx="808037" cy="82550"/>
          </a:xfrm>
          <a:custGeom>
            <a:rect b="b" l="l" r="r" t="t"/>
            <a:pathLst>
              <a:path extrusionOk="0" h="44" w="427">
                <a:moveTo>
                  <a:pt x="407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5"/>
                  <a:pt x="9" y="44"/>
                  <a:pt x="20" y="44"/>
                </a:cubicBezTo>
                <a:cubicBezTo>
                  <a:pt x="407" y="44"/>
                  <a:pt x="407" y="44"/>
                  <a:pt x="407" y="44"/>
                </a:cubicBezTo>
                <a:cubicBezTo>
                  <a:pt x="418" y="44"/>
                  <a:pt x="427" y="35"/>
                  <a:pt x="427" y="24"/>
                </a:cubicBezTo>
                <a:cubicBezTo>
                  <a:pt x="427" y="20"/>
                  <a:pt x="427" y="20"/>
                  <a:pt x="427" y="20"/>
                </a:cubicBezTo>
                <a:cubicBezTo>
                  <a:pt x="427" y="9"/>
                  <a:pt x="418" y="0"/>
                  <a:pt x="407" y="0"/>
                </a:cubicBezTo>
                <a:close/>
              </a:path>
            </a:pathLst>
          </a:cu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85"/>
          <p:cNvSpPr/>
          <p:nvPr/>
        </p:nvSpPr>
        <p:spPr>
          <a:xfrm>
            <a:off x="5187950" y="5951538"/>
            <a:ext cx="0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85"/>
          <p:cNvSpPr/>
          <p:nvPr/>
        </p:nvSpPr>
        <p:spPr>
          <a:xfrm>
            <a:off x="6062663" y="5957888"/>
            <a:ext cx="0" cy="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85"/>
          <p:cNvSpPr/>
          <p:nvPr/>
        </p:nvSpPr>
        <p:spPr>
          <a:xfrm>
            <a:off x="6853238" y="5954713"/>
            <a:ext cx="44434" cy="96790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85"/>
          <p:cNvSpPr/>
          <p:nvPr/>
        </p:nvSpPr>
        <p:spPr>
          <a:xfrm>
            <a:off x="2268669" y="4665635"/>
            <a:ext cx="332100" cy="333000"/>
          </a:xfrm>
          <a:prstGeom prst="ellipse">
            <a:avLst/>
          </a:prstGeom>
          <a:solidFill>
            <a:srgbClr val="FFFFFB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85"/>
          <p:cNvSpPr/>
          <p:nvPr/>
        </p:nvSpPr>
        <p:spPr>
          <a:xfrm>
            <a:off x="1939739" y="4798433"/>
            <a:ext cx="70500" cy="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85"/>
          <p:cNvSpPr/>
          <p:nvPr/>
        </p:nvSpPr>
        <p:spPr>
          <a:xfrm>
            <a:off x="2502597" y="4802519"/>
            <a:ext cx="53100" cy="53100"/>
          </a:xfrm>
          <a:prstGeom prst="rect">
            <a:avLst/>
          </a:pr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85"/>
          <p:cNvSpPr/>
          <p:nvPr/>
        </p:nvSpPr>
        <p:spPr>
          <a:xfrm>
            <a:off x="3011316" y="4800476"/>
            <a:ext cx="28603" cy="62313"/>
          </a:xfrm>
          <a:custGeom>
            <a:rect b="b" l="l" r="r" t="t"/>
            <a:pathLst>
              <a:path extrusionOk="0" h="26" w="12">
                <a:moveTo>
                  <a:pt x="12" y="0"/>
                </a:moveTo>
                <a:cubicBezTo>
                  <a:pt x="2" y="10"/>
                  <a:pt x="2" y="10"/>
                  <a:pt x="2" y="10"/>
                </a:cubicBezTo>
                <a:cubicBezTo>
                  <a:pt x="0" y="12"/>
                  <a:pt x="0" y="14"/>
                  <a:pt x="2" y="16"/>
                </a:cubicBezTo>
                <a:cubicBezTo>
                  <a:pt x="12" y="26"/>
                  <a:pt x="12" y="26"/>
                  <a:pt x="12" y="26"/>
                </a:cubicBezTo>
              </a:path>
            </a:pathLst>
          </a:custGeom>
          <a:noFill/>
          <a:ln cap="rnd" cmpd="sng" w="11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85"/>
          <p:cNvSpPr/>
          <p:nvPr/>
        </p:nvSpPr>
        <p:spPr>
          <a:xfrm>
            <a:off x="3954075" y="2217150"/>
            <a:ext cx="1660500" cy="368100"/>
          </a:xfrm>
          <a:prstGeom prst="wedgeRoundRectCallout">
            <a:avLst>
              <a:gd fmla="val -83715" name="adj1"/>
              <a:gd fmla="val 219703" name="adj2"/>
              <a:gd fmla="val 0" name="adj3"/>
            </a:avLst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해단 주문건에 대한 주문상세정보</a:t>
            </a:r>
            <a:endParaRPr sz="1000"/>
          </a:p>
        </p:txBody>
      </p:sp>
      <p:pic>
        <p:nvPicPr>
          <p:cNvPr id="934" name="Google Shape;93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61" y="1321124"/>
            <a:ext cx="6321542" cy="332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86"/>
          <p:cNvSpPr txBox="1"/>
          <p:nvPr>
            <p:ph type="title"/>
          </p:nvPr>
        </p:nvSpPr>
        <p:spPr>
          <a:xfrm>
            <a:off x="1156950" y="1864625"/>
            <a:ext cx="6830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 특징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29" name="Google Shape;329;p43"/>
          <p:cNvGrpSpPr/>
          <p:nvPr/>
        </p:nvGrpSpPr>
        <p:grpSpPr>
          <a:xfrm>
            <a:off x="6332720" y="1403529"/>
            <a:ext cx="1307918" cy="1527593"/>
            <a:chOff x="238125" y="1617275"/>
            <a:chExt cx="1090750" cy="1273950"/>
          </a:xfrm>
        </p:grpSpPr>
        <p:sp>
          <p:nvSpPr>
            <p:cNvPr id="330" name="Google Shape;330;p43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3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43"/>
          <p:cNvGrpSpPr/>
          <p:nvPr/>
        </p:nvGrpSpPr>
        <p:grpSpPr>
          <a:xfrm>
            <a:off x="1395195" y="1403529"/>
            <a:ext cx="1307918" cy="1527593"/>
            <a:chOff x="238125" y="1617275"/>
            <a:chExt cx="1090750" cy="1273950"/>
          </a:xfrm>
        </p:grpSpPr>
        <p:sp>
          <p:nvSpPr>
            <p:cNvPr id="333" name="Google Shape;333;p43"/>
            <p:cNvSpPr/>
            <p:nvPr/>
          </p:nvSpPr>
          <p:spPr>
            <a:xfrm>
              <a:off x="413250" y="1792400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3"/>
            <p:cNvSpPr/>
            <p:nvPr/>
          </p:nvSpPr>
          <p:spPr>
            <a:xfrm>
              <a:off x="238125" y="1617275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43"/>
          <p:cNvSpPr txBox="1"/>
          <p:nvPr>
            <p:ph idx="1" type="subTitle"/>
          </p:nvPr>
        </p:nvSpPr>
        <p:spPr>
          <a:xfrm>
            <a:off x="922650" y="31634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Filter Check</a:t>
            </a:r>
            <a:endParaRPr/>
          </a:p>
        </p:txBody>
      </p:sp>
      <p:sp>
        <p:nvSpPr>
          <p:cNvPr id="336" name="Google Shape;336;p43"/>
          <p:cNvSpPr txBox="1"/>
          <p:nvPr>
            <p:ph idx="2" type="subTitle"/>
          </p:nvPr>
        </p:nvSpPr>
        <p:spPr>
          <a:xfrm>
            <a:off x="922650" y="34808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사용자가 원하는 상품</a:t>
            </a:r>
            <a:endParaRPr/>
          </a:p>
        </p:txBody>
      </p:sp>
      <p:sp>
        <p:nvSpPr>
          <p:cNvPr id="337" name="Google Shape;337;p43"/>
          <p:cNvSpPr txBox="1"/>
          <p:nvPr>
            <p:ph idx="5" type="subTitle"/>
          </p:nvPr>
        </p:nvSpPr>
        <p:spPr>
          <a:xfrm>
            <a:off x="5860225" y="31634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반응형</a:t>
            </a:r>
            <a:endParaRPr/>
          </a:p>
        </p:txBody>
      </p:sp>
      <p:sp>
        <p:nvSpPr>
          <p:cNvPr id="338" name="Google Shape;338;p43"/>
          <p:cNvSpPr txBox="1"/>
          <p:nvPr>
            <p:ph idx="6" type="subTitle"/>
          </p:nvPr>
        </p:nvSpPr>
        <p:spPr>
          <a:xfrm>
            <a:off x="5860225" y="34808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모바일접속 가능</a:t>
            </a:r>
            <a:endParaRPr/>
          </a:p>
        </p:txBody>
      </p:sp>
      <p:grpSp>
        <p:nvGrpSpPr>
          <p:cNvPr id="339" name="Google Shape;339;p43"/>
          <p:cNvGrpSpPr/>
          <p:nvPr/>
        </p:nvGrpSpPr>
        <p:grpSpPr>
          <a:xfrm>
            <a:off x="6869874" y="1844499"/>
            <a:ext cx="233717" cy="404866"/>
            <a:chOff x="2656082" y="2287427"/>
            <a:chExt cx="207582" cy="359594"/>
          </a:xfrm>
        </p:grpSpPr>
        <p:sp>
          <p:nvSpPr>
            <p:cNvPr id="340" name="Google Shape;340;p43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3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3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3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4" name="Google Shape;344;p43"/>
          <p:cNvGrpSpPr/>
          <p:nvPr/>
        </p:nvGrpSpPr>
        <p:grpSpPr>
          <a:xfrm>
            <a:off x="1871056" y="1914122"/>
            <a:ext cx="356196" cy="265631"/>
            <a:chOff x="5216456" y="3725484"/>
            <a:chExt cx="356196" cy="265631"/>
          </a:xfrm>
        </p:grpSpPr>
        <p:sp>
          <p:nvSpPr>
            <p:cNvPr id="345" name="Google Shape;345;p43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46" name="Google Shape;346;p43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47" name="Google Shape;347;p43"/>
          <p:cNvGrpSpPr/>
          <p:nvPr/>
        </p:nvGrpSpPr>
        <p:grpSpPr>
          <a:xfrm>
            <a:off x="3876782" y="1403529"/>
            <a:ext cx="1307918" cy="1527593"/>
            <a:chOff x="1810325" y="1362938"/>
            <a:chExt cx="1090750" cy="1273950"/>
          </a:xfrm>
        </p:grpSpPr>
        <p:sp>
          <p:nvSpPr>
            <p:cNvPr id="348" name="Google Shape;348;p43"/>
            <p:cNvSpPr/>
            <p:nvPr/>
          </p:nvSpPr>
          <p:spPr>
            <a:xfrm>
              <a:off x="1974827" y="1529328"/>
              <a:ext cx="740375" cy="740375"/>
            </a:xfrm>
            <a:custGeom>
              <a:rect b="b" l="l" r="r" t="t"/>
              <a:pathLst>
                <a:path extrusionOk="0" h="29615" w="29615">
                  <a:moveTo>
                    <a:pt x="14810" y="1"/>
                  </a:moveTo>
                  <a:cubicBezTo>
                    <a:pt x="6631" y="1"/>
                    <a:pt x="1" y="6631"/>
                    <a:pt x="1" y="14809"/>
                  </a:cubicBezTo>
                  <a:cubicBezTo>
                    <a:pt x="1" y="22988"/>
                    <a:pt x="6631" y="29615"/>
                    <a:pt x="14810" y="29615"/>
                  </a:cubicBezTo>
                  <a:cubicBezTo>
                    <a:pt x="22988" y="29615"/>
                    <a:pt x="29615" y="22988"/>
                    <a:pt x="29615" y="14809"/>
                  </a:cubicBezTo>
                  <a:cubicBezTo>
                    <a:pt x="29615" y="6631"/>
                    <a:pt x="22988" y="1"/>
                    <a:pt x="14810" y="1"/>
                  </a:cubicBezTo>
                  <a:close/>
                </a:path>
              </a:pathLst>
            </a:custGeom>
            <a:solidFill>
              <a:srgbClr val="D9EA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3"/>
            <p:cNvSpPr/>
            <p:nvPr/>
          </p:nvSpPr>
          <p:spPr>
            <a:xfrm>
              <a:off x="1810325" y="1362938"/>
              <a:ext cx="1090750" cy="1273950"/>
            </a:xfrm>
            <a:custGeom>
              <a:rect b="b" l="l" r="r" t="t"/>
              <a:pathLst>
                <a:path extrusionOk="0" h="50958" w="43630">
                  <a:moveTo>
                    <a:pt x="21815" y="0"/>
                  </a:moveTo>
                  <a:cubicBezTo>
                    <a:pt x="9785" y="0"/>
                    <a:pt x="0" y="9788"/>
                    <a:pt x="0" y="21814"/>
                  </a:cubicBezTo>
                  <a:cubicBezTo>
                    <a:pt x="11" y="22289"/>
                    <a:pt x="401" y="22672"/>
                    <a:pt x="879" y="22672"/>
                  </a:cubicBezTo>
                  <a:cubicBezTo>
                    <a:pt x="1354" y="22672"/>
                    <a:pt x="1744" y="22289"/>
                    <a:pt x="1755" y="21814"/>
                  </a:cubicBezTo>
                  <a:cubicBezTo>
                    <a:pt x="1755" y="10757"/>
                    <a:pt x="10753" y="1755"/>
                    <a:pt x="21811" y="1755"/>
                  </a:cubicBezTo>
                  <a:cubicBezTo>
                    <a:pt x="32869" y="1755"/>
                    <a:pt x="41870" y="10753"/>
                    <a:pt x="41870" y="21814"/>
                  </a:cubicBezTo>
                  <a:cubicBezTo>
                    <a:pt x="41870" y="32872"/>
                    <a:pt x="32872" y="41870"/>
                    <a:pt x="21815" y="41870"/>
                  </a:cubicBezTo>
                  <a:cubicBezTo>
                    <a:pt x="21329" y="41870"/>
                    <a:pt x="20935" y="42263"/>
                    <a:pt x="20935" y="42750"/>
                  </a:cubicBezTo>
                  <a:lnTo>
                    <a:pt x="20935" y="50957"/>
                  </a:lnTo>
                  <a:lnTo>
                    <a:pt x="22694" y="50942"/>
                  </a:lnTo>
                  <a:lnTo>
                    <a:pt x="22694" y="43610"/>
                  </a:lnTo>
                  <a:cubicBezTo>
                    <a:pt x="34316" y="43147"/>
                    <a:pt x="43629" y="33547"/>
                    <a:pt x="43626" y="21814"/>
                  </a:cubicBezTo>
                  <a:cubicBezTo>
                    <a:pt x="43626" y="9785"/>
                    <a:pt x="33841" y="0"/>
                    <a:pt x="218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" name="Google Shape;350;p43"/>
          <p:cNvSpPr txBox="1"/>
          <p:nvPr>
            <p:ph idx="1" type="subTitle"/>
          </p:nvPr>
        </p:nvSpPr>
        <p:spPr>
          <a:xfrm>
            <a:off x="3317150" y="3163475"/>
            <a:ext cx="2253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결제 API</a:t>
            </a:r>
            <a:endParaRPr/>
          </a:p>
        </p:txBody>
      </p:sp>
      <p:sp>
        <p:nvSpPr>
          <p:cNvPr id="351" name="Google Shape;351;p43"/>
          <p:cNvSpPr txBox="1"/>
          <p:nvPr>
            <p:ph idx="2" type="subTitle"/>
          </p:nvPr>
        </p:nvSpPr>
        <p:spPr>
          <a:xfrm>
            <a:off x="3317138" y="3480875"/>
            <a:ext cx="2253000" cy="9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실결제 가능</a:t>
            </a:r>
            <a:endParaRPr/>
          </a:p>
        </p:txBody>
      </p:sp>
      <p:grpSp>
        <p:nvGrpSpPr>
          <p:cNvPr id="352" name="Google Shape;352;p43"/>
          <p:cNvGrpSpPr/>
          <p:nvPr/>
        </p:nvGrpSpPr>
        <p:grpSpPr>
          <a:xfrm>
            <a:off x="4331885" y="1837918"/>
            <a:ext cx="372073" cy="355243"/>
            <a:chOff x="7390435" y="3680868"/>
            <a:chExt cx="372073" cy="355243"/>
          </a:xfrm>
        </p:grpSpPr>
        <p:sp>
          <p:nvSpPr>
            <p:cNvPr id="353" name="Google Shape;353;p43"/>
            <p:cNvSpPr/>
            <p:nvPr/>
          </p:nvSpPr>
          <p:spPr>
            <a:xfrm>
              <a:off x="7390435" y="3744950"/>
              <a:ext cx="294178" cy="291162"/>
            </a:xfrm>
            <a:custGeom>
              <a:rect b="b" l="l" r="r" t="t"/>
              <a:pathLst>
                <a:path extrusionOk="0" h="9169" w="9264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BBC00"/>
                </a:highlight>
              </a:endParaRPr>
            </a:p>
          </p:txBody>
        </p:sp>
        <p:sp>
          <p:nvSpPr>
            <p:cNvPr id="354" name="Google Shape;354;p43"/>
            <p:cNvSpPr/>
            <p:nvPr/>
          </p:nvSpPr>
          <p:spPr>
            <a:xfrm>
              <a:off x="7408948" y="3772259"/>
              <a:ext cx="259407" cy="236257"/>
            </a:xfrm>
            <a:custGeom>
              <a:rect b="b" l="l" r="r" t="t"/>
              <a:pathLst>
                <a:path extrusionOk="0" h="7440" w="8169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BBC00"/>
                </a:highlight>
              </a:endParaRPr>
            </a:p>
          </p:txBody>
        </p:sp>
        <p:sp>
          <p:nvSpPr>
            <p:cNvPr id="355" name="Google Shape;355;p43"/>
            <p:cNvSpPr/>
            <p:nvPr/>
          </p:nvSpPr>
          <p:spPr>
            <a:xfrm>
              <a:off x="7487986" y="3680868"/>
              <a:ext cx="274522" cy="259565"/>
            </a:xfrm>
            <a:custGeom>
              <a:rect b="b" l="l" r="r" t="t"/>
              <a:pathLst>
                <a:path extrusionOk="0" h="8174" w="8645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BBC00"/>
                </a:highlight>
              </a:endParaRPr>
            </a:p>
          </p:txBody>
        </p:sp>
        <p:sp>
          <p:nvSpPr>
            <p:cNvPr id="356" name="Google Shape;356;p43"/>
            <p:cNvSpPr/>
            <p:nvPr/>
          </p:nvSpPr>
          <p:spPr>
            <a:xfrm>
              <a:off x="7691758" y="3789502"/>
              <a:ext cx="34073" cy="102918"/>
            </a:xfrm>
            <a:custGeom>
              <a:rect b="b" l="l" r="r" t="t"/>
              <a:pathLst>
                <a:path extrusionOk="0" h="3241" w="1073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BBC00"/>
                </a:highlight>
              </a:endParaRPr>
            </a:p>
          </p:txBody>
        </p:sp>
        <p:sp>
          <p:nvSpPr>
            <p:cNvPr id="357" name="Google Shape;357;p43"/>
            <p:cNvSpPr/>
            <p:nvPr/>
          </p:nvSpPr>
          <p:spPr>
            <a:xfrm>
              <a:off x="7536000" y="3708082"/>
              <a:ext cx="173192" cy="72052"/>
            </a:xfrm>
            <a:custGeom>
              <a:rect b="b" l="l" r="r" t="t"/>
              <a:pathLst>
                <a:path extrusionOk="0" h="2269" w="5454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BBC00"/>
                </a:highlight>
              </a:endParaRPr>
            </a:p>
          </p:txBody>
        </p:sp>
        <p:sp>
          <p:nvSpPr>
            <p:cNvPr id="358" name="Google Shape;358;p43"/>
            <p:cNvSpPr/>
            <p:nvPr/>
          </p:nvSpPr>
          <p:spPr>
            <a:xfrm>
              <a:off x="7501228" y="3819415"/>
              <a:ext cx="75640" cy="141437"/>
            </a:xfrm>
            <a:custGeom>
              <a:rect b="b" l="l" r="r" t="t"/>
              <a:pathLst>
                <a:path extrusionOk="0" h="4454" w="2382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rgbClr val="FBBC00"/>
                </a:highlight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4"/>
          <p:cNvSpPr txBox="1"/>
          <p:nvPr>
            <p:ph idx="2" type="title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64" name="Google Shape;364;p44"/>
          <p:cNvSpPr txBox="1"/>
          <p:nvPr>
            <p:ph type="title"/>
          </p:nvPr>
        </p:nvSpPr>
        <p:spPr>
          <a:xfrm>
            <a:off x="3525375" y="1749450"/>
            <a:ext cx="4896300" cy="16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환경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및 </a:t>
            </a: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개발도구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5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 환경 및 개발도구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70" name="Google Shape;370;p45"/>
          <p:cNvGraphicFramePr/>
          <p:nvPr/>
        </p:nvGraphicFramePr>
        <p:xfrm>
          <a:off x="623875" y="1122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{DA0A15F3-ADB2-40EB-A28A-1C8DD59C2C59}</a:tableStyleId>
              </a:tblPr>
              <a:tblGrid>
                <a:gridCol w="796000"/>
                <a:gridCol w="1627325"/>
                <a:gridCol w="1185125"/>
                <a:gridCol w="1096675"/>
                <a:gridCol w="1609650"/>
                <a:gridCol w="1786550"/>
              </a:tblGrid>
              <a:tr h="7853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언어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웹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개발도구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DataBase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협업도구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Framework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2389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Java</a:t>
                      </a:r>
                      <a:endParaRPr b="1" sz="1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SQL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HTML5</a:t>
                      </a:r>
                      <a:endParaRPr b="1" sz="16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 CSS3</a:t>
                      </a:r>
                      <a:endParaRPr b="1" sz="16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 JS</a:t>
                      </a:r>
                      <a:endParaRPr b="1" sz="16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 JQuery</a:t>
                      </a:r>
                      <a:endParaRPr b="1" sz="16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 Ajax</a:t>
                      </a:r>
                      <a:endParaRPr b="1" sz="1600"/>
                    </a:p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BootStrap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Eclipse</a:t>
                      </a:r>
                      <a:endParaRPr b="1" sz="1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 </a:t>
                      </a:r>
                      <a:endParaRPr b="1" sz="1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 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Mysql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Zoom</a:t>
                      </a:r>
                      <a:endParaRPr b="1" sz="1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</a:rPr>
                        <a:t>Google Docs</a:t>
                      </a:r>
                      <a:r>
                        <a:rPr b="1" lang="en" sz="1600">
                          <a:uFill>
                            <a:noFill/>
                          </a:uFill>
                          <a:hlinkClick r:id="rId3"/>
                        </a:rPr>
                        <a:t> 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 u="sng">
                          <a:solidFill>
                            <a:srgbClr val="1155CC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Github</a:t>
                      </a:r>
                      <a:r>
                        <a:rPr b="1" lang="en" sz="1600">
                          <a:uFill>
                            <a:noFill/>
                          </a:uFill>
                          <a:hlinkClick r:id="rId5"/>
                        </a:rPr>
                        <a:t> 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 u="sng">
                          <a:solidFill>
                            <a:srgbClr val="1155CC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ERDCloud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uFill>
                            <a:noFill/>
                          </a:uFill>
                          <a:hlinkClick r:id="rId7"/>
                        </a:rPr>
                        <a:t> </a:t>
                      </a:r>
                      <a:r>
                        <a:rPr b="1" lang="en" sz="1600" u="sng">
                          <a:solidFill>
                            <a:srgbClr val="1155CC"/>
                          </a:solidFill>
                          <a:hlinkClick r:id="rId8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Padlet</a:t>
                      </a:r>
                      <a:r>
                        <a:rPr b="1" lang="en" sz="1600">
                          <a:uFill>
                            <a:noFill/>
                          </a:uFill>
                          <a:hlinkClick r:id="rId9"/>
                        </a:rPr>
                        <a:t> </a:t>
                      </a:r>
                      <a:endParaRPr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 u="sng">
                          <a:solidFill>
                            <a:srgbClr val="1155CC"/>
                          </a:solidFill>
                          <a:hlinkClick r:id="rId10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Notion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/>
                        <a:t>SpringBoot</a:t>
                      </a:r>
                      <a:endParaRPr b="1" sz="1600"/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 sz="1600"/>
                        <a:t>MyBatis</a:t>
                      </a:r>
                      <a:endParaRPr b="1" sz="1600"/>
                    </a:p>
                  </a:txBody>
                  <a:tcPr marT="91425" marB="91425" marR="68575" marL="68575">
                    <a:lnL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625">
                      <a:solidFill>
                        <a:srgbClr val="FFD96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6"/>
          <p:cNvSpPr txBox="1"/>
          <p:nvPr>
            <p:ph type="title"/>
          </p:nvPr>
        </p:nvSpPr>
        <p:spPr>
          <a:xfrm>
            <a:off x="1094125" y="281075"/>
            <a:ext cx="773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프로젝트 환경 및 개발도구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6" name="Google Shape;3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8400"/>
            <a:ext cx="8839199" cy="2451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idx="2" type="title"/>
          </p:nvPr>
        </p:nvSpPr>
        <p:spPr>
          <a:xfrm>
            <a:off x="1056100" y="1739050"/>
            <a:ext cx="2595000" cy="168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2" name="Google Shape;382;p47"/>
          <p:cNvSpPr txBox="1"/>
          <p:nvPr>
            <p:ph type="title"/>
          </p:nvPr>
        </p:nvSpPr>
        <p:spPr>
          <a:xfrm>
            <a:off x="3289675" y="1739050"/>
            <a:ext cx="4896300" cy="16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구현할 기능 및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사이트 구조도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ivin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595959"/>
      </a:accent4>
      <a:accent5>
        <a:srgbClr val="C2C2C2"/>
      </a:accent5>
      <a:accent6>
        <a:srgbClr val="F2F2F2"/>
      </a:accent6>
      <a:hlink>
        <a:srgbClr val="75C4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ivine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595959"/>
      </a:accent4>
      <a:accent5>
        <a:srgbClr val="C2C2C2"/>
      </a:accent5>
      <a:accent6>
        <a:srgbClr val="F2F2F2"/>
      </a:accent6>
      <a:hlink>
        <a:srgbClr val="75C4C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